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2" r:id="rId4"/>
  </p:sldMasterIdLst>
  <p:notesMasterIdLst>
    <p:notesMasterId r:id="rId62"/>
  </p:notesMasterIdLst>
  <p:sldIdLst>
    <p:sldId id="256" r:id="rId5"/>
    <p:sldId id="257" r:id="rId6"/>
    <p:sldId id="258" r:id="rId7"/>
    <p:sldId id="329" r:id="rId8"/>
    <p:sldId id="330" r:id="rId9"/>
    <p:sldId id="331" r:id="rId10"/>
    <p:sldId id="332" r:id="rId11"/>
    <p:sldId id="334" r:id="rId12"/>
    <p:sldId id="333" r:id="rId13"/>
    <p:sldId id="292" r:id="rId14"/>
    <p:sldId id="293" r:id="rId15"/>
    <p:sldId id="294" r:id="rId16"/>
    <p:sldId id="295" r:id="rId17"/>
    <p:sldId id="335" r:id="rId18"/>
    <p:sldId id="336" r:id="rId19"/>
    <p:sldId id="337" r:id="rId20"/>
    <p:sldId id="261" r:id="rId21"/>
    <p:sldId id="326" r:id="rId22"/>
    <p:sldId id="327" r:id="rId23"/>
    <p:sldId id="338" r:id="rId24"/>
    <p:sldId id="339" r:id="rId25"/>
    <p:sldId id="340" r:id="rId26"/>
    <p:sldId id="341" r:id="rId27"/>
    <p:sldId id="324" r:id="rId28"/>
    <p:sldId id="343" r:id="rId29"/>
    <p:sldId id="344" r:id="rId30"/>
    <p:sldId id="345" r:id="rId31"/>
    <p:sldId id="346" r:id="rId32"/>
    <p:sldId id="347" r:id="rId33"/>
    <p:sldId id="342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</p:sldIdLst>
  <p:sldSz cx="10077450" cy="5668963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Source Han Sans CN Regular" charset="0"/>
      </a:defRPr>
    </a:lvl1pPr>
    <a:lvl2pPr marL="742950" indent="-285750" algn="l" defTabSz="457200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Source Han Sans CN Regular" charset="0"/>
      </a:defRPr>
    </a:lvl2pPr>
    <a:lvl3pPr marL="1143000" indent="-228600" algn="l" defTabSz="457200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Source Han Sans CN Regular" charset="0"/>
      </a:defRPr>
    </a:lvl3pPr>
    <a:lvl4pPr marL="1600200" indent="-228600" algn="l" defTabSz="457200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Source Han Sans CN Regular" charset="0"/>
      </a:defRPr>
    </a:lvl4pPr>
    <a:lvl5pPr marL="2057400" indent="-228600" algn="l" defTabSz="457200" rtl="0" fontAlgn="base" hangingPunct="0">
      <a:lnSpc>
        <a:spcPct val="93000"/>
      </a:lnSpc>
      <a:spcBef>
        <a:spcPts val="13"/>
      </a:spcBef>
      <a:spcAft>
        <a:spcPts val="13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Source Han Sans CN Regular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Source Han Sans CN Regular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Source Han Sans CN Regular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Source Han Sans CN Regular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Source Han Sans CN Regular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B1EB29-E1D6-4413-9D79-EDF3CC1D279D}" v="344" dt="2022-06-15T12:23:36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828" y="11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gemen Metin Turan" userId="03fe00fa-9f05-4669-af55-60505e794caf" providerId="ADAL" clId="{73B1EB29-E1D6-4413-9D79-EDF3CC1D279D}"/>
    <pc:docChg chg="undo custSel addSld delSld modSld sldOrd delMainMaster">
      <pc:chgData name="Egemen Metin Turan" userId="03fe00fa-9f05-4669-af55-60505e794caf" providerId="ADAL" clId="{73B1EB29-E1D6-4413-9D79-EDF3CC1D279D}" dt="2022-06-15T12:23:36.959" v="2394" actId="1076"/>
      <pc:docMkLst>
        <pc:docMk/>
      </pc:docMkLst>
      <pc:sldChg chg="addSp delSp modSp mod setBg setClrOvrMap">
        <pc:chgData name="Egemen Metin Turan" userId="03fe00fa-9f05-4669-af55-60505e794caf" providerId="ADAL" clId="{73B1EB29-E1D6-4413-9D79-EDF3CC1D279D}" dt="2022-06-15T12:23:36.959" v="2394" actId="1076"/>
        <pc:sldMkLst>
          <pc:docMk/>
          <pc:sldMk cId="0" sldId="256"/>
        </pc:sldMkLst>
        <pc:spChg chg="mod">
          <ac:chgData name="Egemen Metin Turan" userId="03fe00fa-9f05-4669-af55-60505e794caf" providerId="ADAL" clId="{73B1EB29-E1D6-4413-9D79-EDF3CC1D279D}" dt="2022-06-15T12:23:21.761" v="2390" actId="1076"/>
          <ac:spMkLst>
            <pc:docMk/>
            <pc:sldMk cId="0" sldId="256"/>
            <ac:spMk id="7169" creationId="{0D83CD73-D599-4299-91BC-DF25C7BC6DF6}"/>
          </ac:spMkLst>
        </pc:spChg>
        <pc:spChg chg="mod ord">
          <ac:chgData name="Egemen Metin Turan" userId="03fe00fa-9f05-4669-af55-60505e794caf" providerId="ADAL" clId="{73B1EB29-E1D6-4413-9D79-EDF3CC1D279D}" dt="2022-06-15T12:23:36.959" v="2394" actId="1076"/>
          <ac:spMkLst>
            <pc:docMk/>
            <pc:sldMk cId="0" sldId="256"/>
            <ac:spMk id="7170" creationId="{EFBE9E60-BB56-4D16-A59A-0C337E1B3889}"/>
          </ac:spMkLst>
        </pc:spChg>
        <pc:spChg chg="add del">
          <ac:chgData name="Egemen Metin Turan" userId="03fe00fa-9f05-4669-af55-60505e794caf" providerId="ADAL" clId="{73B1EB29-E1D6-4413-9D79-EDF3CC1D279D}" dt="2022-06-15T11:15:01.619" v="748" actId="26606"/>
          <ac:spMkLst>
            <pc:docMk/>
            <pc:sldMk cId="0" sldId="256"/>
            <ac:spMk id="7176" creationId="{91F32EBA-ED97-466E-8CFA-8382584155D0}"/>
          </ac:spMkLst>
        </pc:spChg>
        <pc:spChg chg="add del">
          <ac:chgData name="Egemen Metin Turan" userId="03fe00fa-9f05-4669-af55-60505e794caf" providerId="ADAL" clId="{73B1EB29-E1D6-4413-9D79-EDF3CC1D279D}" dt="2022-06-15T11:15:01.619" v="748" actId="26606"/>
          <ac:spMkLst>
            <pc:docMk/>
            <pc:sldMk cId="0" sldId="256"/>
            <ac:spMk id="7178" creationId="{62A38935-BB53-4DF7-A56E-48DD25B685D7}"/>
          </ac:spMkLst>
        </pc:spChg>
        <pc:spChg chg="add del">
          <ac:chgData name="Egemen Metin Turan" userId="03fe00fa-9f05-4669-af55-60505e794caf" providerId="ADAL" clId="{73B1EB29-E1D6-4413-9D79-EDF3CC1D279D}" dt="2022-06-15T11:15:03.039" v="750" actId="26606"/>
          <ac:spMkLst>
            <pc:docMk/>
            <pc:sldMk cId="0" sldId="256"/>
            <ac:spMk id="7180" creationId="{59A309A7-1751-4ABE-A3C1-EEC40366AD89}"/>
          </ac:spMkLst>
        </pc:spChg>
        <pc:spChg chg="add del">
          <ac:chgData name="Egemen Metin Turan" userId="03fe00fa-9f05-4669-af55-60505e794caf" providerId="ADAL" clId="{73B1EB29-E1D6-4413-9D79-EDF3CC1D279D}" dt="2022-06-15T11:15:03.039" v="750" actId="26606"/>
          <ac:spMkLst>
            <pc:docMk/>
            <pc:sldMk cId="0" sldId="256"/>
            <ac:spMk id="7181" creationId="{967D8EB6-EAE1-4F9C-B398-83321E287204}"/>
          </ac:spMkLst>
        </pc:spChg>
        <pc:spChg chg="add del">
          <ac:chgData name="Egemen Metin Turan" userId="03fe00fa-9f05-4669-af55-60505e794caf" providerId="ADAL" clId="{73B1EB29-E1D6-4413-9D79-EDF3CC1D279D}" dt="2022-06-15T11:15:05.765" v="752" actId="26606"/>
          <ac:spMkLst>
            <pc:docMk/>
            <pc:sldMk cId="0" sldId="256"/>
            <ac:spMk id="7183" creationId="{9D25F302-27C5-414F-97F8-6EA0A6C028BA}"/>
          </ac:spMkLst>
        </pc:spChg>
        <pc:spChg chg="add del">
          <ac:chgData name="Egemen Metin Turan" userId="03fe00fa-9f05-4669-af55-60505e794caf" providerId="ADAL" clId="{73B1EB29-E1D6-4413-9D79-EDF3CC1D279D}" dt="2022-06-15T11:15:05.765" v="752" actId="26606"/>
          <ac:spMkLst>
            <pc:docMk/>
            <pc:sldMk cId="0" sldId="256"/>
            <ac:spMk id="7184" creationId="{830A36F8-48C2-4842-A87B-8CE8DF4E7FD2}"/>
          </ac:spMkLst>
        </pc:spChg>
        <pc:spChg chg="add del">
          <ac:chgData name="Egemen Metin Turan" userId="03fe00fa-9f05-4669-af55-60505e794caf" providerId="ADAL" clId="{73B1EB29-E1D6-4413-9D79-EDF3CC1D279D}" dt="2022-06-15T11:15:05.765" v="752" actId="26606"/>
          <ac:spMkLst>
            <pc:docMk/>
            <pc:sldMk cId="0" sldId="256"/>
            <ac:spMk id="7185" creationId="{8F451A30-466B-4996-9BA5-CD6ABCC6D558}"/>
          </ac:spMkLst>
        </pc:spChg>
        <pc:spChg chg="add del">
          <ac:chgData name="Egemen Metin Turan" userId="03fe00fa-9f05-4669-af55-60505e794caf" providerId="ADAL" clId="{73B1EB29-E1D6-4413-9D79-EDF3CC1D279D}" dt="2022-06-15T11:15:07.360" v="754" actId="26606"/>
          <ac:spMkLst>
            <pc:docMk/>
            <pc:sldMk cId="0" sldId="256"/>
            <ac:spMk id="7187" creationId="{E0D60ECE-8986-45DC-B7FE-EC7699B466B8}"/>
          </ac:spMkLst>
        </pc:spChg>
        <pc:spChg chg="add del">
          <ac:chgData name="Egemen Metin Turan" userId="03fe00fa-9f05-4669-af55-60505e794caf" providerId="ADAL" clId="{73B1EB29-E1D6-4413-9D79-EDF3CC1D279D}" dt="2022-06-15T11:15:07.360" v="754" actId="26606"/>
          <ac:spMkLst>
            <pc:docMk/>
            <pc:sldMk cId="0" sldId="256"/>
            <ac:spMk id="7188" creationId="{96964194-5878-40D2-8EC0-DDC58387FA56}"/>
          </ac:spMkLst>
        </pc:spChg>
        <pc:spChg chg="add">
          <ac:chgData name="Egemen Metin Turan" userId="03fe00fa-9f05-4669-af55-60505e794caf" providerId="ADAL" clId="{73B1EB29-E1D6-4413-9D79-EDF3CC1D279D}" dt="2022-06-15T11:15:07.373" v="755" actId="26606"/>
          <ac:spMkLst>
            <pc:docMk/>
            <pc:sldMk cId="0" sldId="256"/>
            <ac:spMk id="7190" creationId="{91F32EBA-ED97-466E-8CFA-8382584155D0}"/>
          </ac:spMkLst>
        </pc:spChg>
        <pc:spChg chg="add">
          <ac:chgData name="Egemen Metin Turan" userId="03fe00fa-9f05-4669-af55-60505e794caf" providerId="ADAL" clId="{73B1EB29-E1D6-4413-9D79-EDF3CC1D279D}" dt="2022-06-15T11:15:07.373" v="755" actId="26606"/>
          <ac:spMkLst>
            <pc:docMk/>
            <pc:sldMk cId="0" sldId="256"/>
            <ac:spMk id="7191" creationId="{62A38935-BB53-4DF7-A56E-48DD25B685D7}"/>
          </ac:spMkLst>
        </pc:spChg>
        <pc:picChg chg="mod">
          <ac:chgData name="Egemen Metin Turan" userId="03fe00fa-9f05-4669-af55-60505e794caf" providerId="ADAL" clId="{73B1EB29-E1D6-4413-9D79-EDF3CC1D279D}" dt="2022-06-15T11:15:07.373" v="755" actId="26606"/>
          <ac:picMkLst>
            <pc:docMk/>
            <pc:sldMk cId="0" sldId="256"/>
            <ac:picMk id="7171" creationId="{08E66F8D-E11B-459D-913A-4A9F7414FB05}"/>
          </ac:picMkLst>
        </pc:picChg>
      </pc:sldChg>
      <pc:sldChg chg="modSp mod modAnim">
        <pc:chgData name="Egemen Metin Turan" userId="03fe00fa-9f05-4669-af55-60505e794caf" providerId="ADAL" clId="{73B1EB29-E1D6-4413-9D79-EDF3CC1D279D}" dt="2022-06-15T10:28:22.882" v="413" actId="20577"/>
        <pc:sldMkLst>
          <pc:docMk/>
          <pc:sldMk cId="0" sldId="257"/>
        </pc:sldMkLst>
        <pc:spChg chg="mod">
          <ac:chgData name="Egemen Metin Turan" userId="03fe00fa-9f05-4669-af55-60505e794caf" providerId="ADAL" clId="{73B1EB29-E1D6-4413-9D79-EDF3CC1D279D}" dt="2022-06-15T08:57:08.835" v="14" actId="20577"/>
          <ac:spMkLst>
            <pc:docMk/>
            <pc:sldMk cId="0" sldId="257"/>
            <ac:spMk id="8193" creationId="{1586BFDF-4862-4004-952A-725A34DAB77A}"/>
          </ac:spMkLst>
        </pc:spChg>
        <pc:spChg chg="mod">
          <ac:chgData name="Egemen Metin Turan" userId="03fe00fa-9f05-4669-af55-60505e794caf" providerId="ADAL" clId="{73B1EB29-E1D6-4413-9D79-EDF3CC1D279D}" dt="2022-06-15T10:28:22.882" v="413" actId="20577"/>
          <ac:spMkLst>
            <pc:docMk/>
            <pc:sldMk cId="0" sldId="257"/>
            <ac:spMk id="8194" creationId="{183B9A1C-83EE-4745-8002-F669EDA29A14}"/>
          </ac:spMkLst>
        </pc:spChg>
      </pc:sldChg>
      <pc:sldChg chg="addSp modSp mod modAnim">
        <pc:chgData name="Egemen Metin Turan" userId="03fe00fa-9f05-4669-af55-60505e794caf" providerId="ADAL" clId="{73B1EB29-E1D6-4413-9D79-EDF3CC1D279D}" dt="2022-06-15T10:11:10.250" v="232" actId="962"/>
        <pc:sldMkLst>
          <pc:docMk/>
          <pc:sldMk cId="0" sldId="258"/>
        </pc:sldMkLst>
        <pc:spChg chg="mod">
          <ac:chgData name="Egemen Metin Turan" userId="03fe00fa-9f05-4669-af55-60505e794caf" providerId="ADAL" clId="{73B1EB29-E1D6-4413-9D79-EDF3CC1D279D}" dt="2022-06-15T10:08:31.647" v="227" actId="20577"/>
          <ac:spMkLst>
            <pc:docMk/>
            <pc:sldMk cId="0" sldId="258"/>
            <ac:spMk id="9217" creationId="{1E04FE14-4B35-4028-9295-B86D263991F9}"/>
          </ac:spMkLst>
        </pc:spChg>
        <pc:spChg chg="mod">
          <ac:chgData name="Egemen Metin Turan" userId="03fe00fa-9f05-4669-af55-60505e794caf" providerId="ADAL" clId="{73B1EB29-E1D6-4413-9D79-EDF3CC1D279D}" dt="2022-06-15T10:08:39.558" v="228" actId="6549"/>
          <ac:spMkLst>
            <pc:docMk/>
            <pc:sldMk cId="0" sldId="258"/>
            <ac:spMk id="9218" creationId="{93BF3E3D-FD92-4A34-A358-AA60227FE1AA}"/>
          </ac:spMkLst>
        </pc:spChg>
        <pc:picChg chg="add mod">
          <ac:chgData name="Egemen Metin Turan" userId="03fe00fa-9f05-4669-af55-60505e794caf" providerId="ADAL" clId="{73B1EB29-E1D6-4413-9D79-EDF3CC1D279D}" dt="2022-06-15T10:11:10.250" v="232" actId="962"/>
          <ac:picMkLst>
            <pc:docMk/>
            <pc:sldMk cId="0" sldId="258"/>
            <ac:picMk id="3" creationId="{A5CAD507-1A8D-F10A-9AE2-E53C9E240595}"/>
          </ac:picMkLst>
        </pc:picChg>
      </pc:sldChg>
      <pc:sldChg chg="del">
        <pc:chgData name="Egemen Metin Turan" userId="03fe00fa-9f05-4669-af55-60505e794caf" providerId="ADAL" clId="{73B1EB29-E1D6-4413-9D79-EDF3CC1D279D}" dt="2022-06-15T10:29:56.904" v="421" actId="47"/>
        <pc:sldMkLst>
          <pc:docMk/>
          <pc:sldMk cId="0" sldId="259"/>
        </pc:sldMkLst>
      </pc:sldChg>
      <pc:sldChg chg="del">
        <pc:chgData name="Egemen Metin Turan" userId="03fe00fa-9f05-4669-af55-60505e794caf" providerId="ADAL" clId="{73B1EB29-E1D6-4413-9D79-EDF3CC1D279D}" dt="2022-06-15T10:29:59.758" v="422" actId="47"/>
        <pc:sldMkLst>
          <pc:docMk/>
          <pc:sldMk cId="0" sldId="260"/>
        </pc:sldMkLst>
      </pc:sldChg>
      <pc:sldChg chg="del">
        <pc:chgData name="Egemen Metin Turan" userId="03fe00fa-9f05-4669-af55-60505e794caf" providerId="ADAL" clId="{73B1EB29-E1D6-4413-9D79-EDF3CC1D279D}" dt="2022-06-15T10:32:59.798" v="425" actId="47"/>
        <pc:sldMkLst>
          <pc:docMk/>
          <pc:sldMk cId="0" sldId="262"/>
        </pc:sldMkLst>
      </pc:sldChg>
      <pc:sldChg chg="del">
        <pc:chgData name="Egemen Metin Turan" userId="03fe00fa-9f05-4669-af55-60505e794caf" providerId="ADAL" clId="{73B1EB29-E1D6-4413-9D79-EDF3CC1D279D}" dt="2022-06-15T10:33:02.580" v="426" actId="47"/>
        <pc:sldMkLst>
          <pc:docMk/>
          <pc:sldMk cId="0" sldId="263"/>
        </pc:sldMkLst>
      </pc:sldChg>
      <pc:sldChg chg="del">
        <pc:chgData name="Egemen Metin Turan" userId="03fe00fa-9f05-4669-af55-60505e794caf" providerId="ADAL" clId="{73B1EB29-E1D6-4413-9D79-EDF3CC1D279D}" dt="2022-06-15T10:33:04.469" v="427" actId="47"/>
        <pc:sldMkLst>
          <pc:docMk/>
          <pc:sldMk cId="0" sldId="264"/>
        </pc:sldMkLst>
      </pc:sldChg>
      <pc:sldChg chg="del">
        <pc:chgData name="Egemen Metin Turan" userId="03fe00fa-9f05-4669-af55-60505e794caf" providerId="ADAL" clId="{73B1EB29-E1D6-4413-9D79-EDF3CC1D279D}" dt="2022-06-15T10:33:05.794" v="428" actId="47"/>
        <pc:sldMkLst>
          <pc:docMk/>
          <pc:sldMk cId="0" sldId="265"/>
        </pc:sldMkLst>
      </pc:sldChg>
      <pc:sldChg chg="del">
        <pc:chgData name="Egemen Metin Turan" userId="03fe00fa-9f05-4669-af55-60505e794caf" providerId="ADAL" clId="{73B1EB29-E1D6-4413-9D79-EDF3CC1D279D}" dt="2022-06-15T10:33:08.794" v="429" actId="47"/>
        <pc:sldMkLst>
          <pc:docMk/>
          <pc:sldMk cId="0" sldId="266"/>
        </pc:sldMkLst>
      </pc:sldChg>
      <pc:sldChg chg="del">
        <pc:chgData name="Egemen Metin Turan" userId="03fe00fa-9f05-4669-af55-60505e794caf" providerId="ADAL" clId="{73B1EB29-E1D6-4413-9D79-EDF3CC1D279D}" dt="2022-06-15T10:33:09.712" v="430" actId="47"/>
        <pc:sldMkLst>
          <pc:docMk/>
          <pc:sldMk cId="0" sldId="267"/>
        </pc:sldMkLst>
      </pc:sldChg>
      <pc:sldChg chg="del">
        <pc:chgData name="Egemen Metin Turan" userId="03fe00fa-9f05-4669-af55-60505e794caf" providerId="ADAL" clId="{73B1EB29-E1D6-4413-9D79-EDF3CC1D279D}" dt="2022-06-15T10:33:11.064" v="431" actId="47"/>
        <pc:sldMkLst>
          <pc:docMk/>
          <pc:sldMk cId="0" sldId="268"/>
        </pc:sldMkLst>
      </pc:sldChg>
      <pc:sldChg chg="del">
        <pc:chgData name="Egemen Metin Turan" userId="03fe00fa-9f05-4669-af55-60505e794caf" providerId="ADAL" clId="{73B1EB29-E1D6-4413-9D79-EDF3CC1D279D}" dt="2022-06-15T10:33:12.364" v="432" actId="47"/>
        <pc:sldMkLst>
          <pc:docMk/>
          <pc:sldMk cId="0" sldId="269"/>
        </pc:sldMkLst>
      </pc:sldChg>
      <pc:sldChg chg="del">
        <pc:chgData name="Egemen Metin Turan" userId="03fe00fa-9f05-4669-af55-60505e794caf" providerId="ADAL" clId="{73B1EB29-E1D6-4413-9D79-EDF3CC1D279D}" dt="2022-06-15T10:33:15.024" v="433" actId="47"/>
        <pc:sldMkLst>
          <pc:docMk/>
          <pc:sldMk cId="0" sldId="270"/>
        </pc:sldMkLst>
      </pc:sldChg>
      <pc:sldChg chg="del">
        <pc:chgData name="Egemen Metin Turan" userId="03fe00fa-9f05-4669-af55-60505e794caf" providerId="ADAL" clId="{73B1EB29-E1D6-4413-9D79-EDF3CC1D279D}" dt="2022-06-15T10:33:16.230" v="434" actId="47"/>
        <pc:sldMkLst>
          <pc:docMk/>
          <pc:sldMk cId="0" sldId="271"/>
        </pc:sldMkLst>
      </pc:sldChg>
      <pc:sldChg chg="del">
        <pc:chgData name="Egemen Metin Turan" userId="03fe00fa-9f05-4669-af55-60505e794caf" providerId="ADAL" clId="{73B1EB29-E1D6-4413-9D79-EDF3CC1D279D}" dt="2022-06-15T10:33:18.373" v="435" actId="47"/>
        <pc:sldMkLst>
          <pc:docMk/>
          <pc:sldMk cId="0" sldId="272"/>
        </pc:sldMkLst>
      </pc:sldChg>
      <pc:sldChg chg="del">
        <pc:chgData name="Egemen Metin Turan" userId="03fe00fa-9f05-4669-af55-60505e794caf" providerId="ADAL" clId="{73B1EB29-E1D6-4413-9D79-EDF3CC1D279D}" dt="2022-06-15T10:33:19.612" v="436" actId="47"/>
        <pc:sldMkLst>
          <pc:docMk/>
          <pc:sldMk cId="0" sldId="273"/>
        </pc:sldMkLst>
      </pc:sldChg>
      <pc:sldChg chg="del">
        <pc:chgData name="Egemen Metin Turan" userId="03fe00fa-9f05-4669-af55-60505e794caf" providerId="ADAL" clId="{73B1EB29-E1D6-4413-9D79-EDF3CC1D279D}" dt="2022-06-15T10:33:21.851" v="437" actId="47"/>
        <pc:sldMkLst>
          <pc:docMk/>
          <pc:sldMk cId="0" sldId="274"/>
        </pc:sldMkLst>
      </pc:sldChg>
      <pc:sldChg chg="del">
        <pc:chgData name="Egemen Metin Turan" userId="03fe00fa-9f05-4669-af55-60505e794caf" providerId="ADAL" clId="{73B1EB29-E1D6-4413-9D79-EDF3CC1D279D}" dt="2022-06-15T10:33:23.300" v="438" actId="47"/>
        <pc:sldMkLst>
          <pc:docMk/>
          <pc:sldMk cId="0" sldId="275"/>
        </pc:sldMkLst>
      </pc:sldChg>
      <pc:sldChg chg="del">
        <pc:chgData name="Egemen Metin Turan" userId="03fe00fa-9f05-4669-af55-60505e794caf" providerId="ADAL" clId="{73B1EB29-E1D6-4413-9D79-EDF3CC1D279D}" dt="2022-06-15T10:33:24.819" v="439" actId="47"/>
        <pc:sldMkLst>
          <pc:docMk/>
          <pc:sldMk cId="0" sldId="276"/>
        </pc:sldMkLst>
      </pc:sldChg>
      <pc:sldChg chg="del">
        <pc:chgData name="Egemen Metin Turan" userId="03fe00fa-9f05-4669-af55-60505e794caf" providerId="ADAL" clId="{73B1EB29-E1D6-4413-9D79-EDF3CC1D279D}" dt="2022-06-15T10:33:26.405" v="440" actId="47"/>
        <pc:sldMkLst>
          <pc:docMk/>
          <pc:sldMk cId="0" sldId="277"/>
        </pc:sldMkLst>
      </pc:sldChg>
      <pc:sldChg chg="del">
        <pc:chgData name="Egemen Metin Turan" userId="03fe00fa-9f05-4669-af55-60505e794caf" providerId="ADAL" clId="{73B1EB29-E1D6-4413-9D79-EDF3CC1D279D}" dt="2022-06-15T10:33:27.224" v="441" actId="47"/>
        <pc:sldMkLst>
          <pc:docMk/>
          <pc:sldMk cId="0" sldId="278"/>
        </pc:sldMkLst>
      </pc:sldChg>
      <pc:sldChg chg="del">
        <pc:chgData name="Egemen Metin Turan" userId="03fe00fa-9f05-4669-af55-60505e794caf" providerId="ADAL" clId="{73B1EB29-E1D6-4413-9D79-EDF3CC1D279D}" dt="2022-06-15T10:33:28.143" v="442" actId="47"/>
        <pc:sldMkLst>
          <pc:docMk/>
          <pc:sldMk cId="0" sldId="279"/>
        </pc:sldMkLst>
      </pc:sldChg>
      <pc:sldChg chg="del">
        <pc:chgData name="Egemen Metin Turan" userId="03fe00fa-9f05-4669-af55-60505e794caf" providerId="ADAL" clId="{73B1EB29-E1D6-4413-9D79-EDF3CC1D279D}" dt="2022-06-15T10:33:31.408" v="443" actId="47"/>
        <pc:sldMkLst>
          <pc:docMk/>
          <pc:sldMk cId="0" sldId="280"/>
        </pc:sldMkLst>
      </pc:sldChg>
      <pc:sldChg chg="del">
        <pc:chgData name="Egemen Metin Turan" userId="03fe00fa-9f05-4669-af55-60505e794caf" providerId="ADAL" clId="{73B1EB29-E1D6-4413-9D79-EDF3CC1D279D}" dt="2022-06-15T10:33:33.116" v="444" actId="47"/>
        <pc:sldMkLst>
          <pc:docMk/>
          <pc:sldMk cId="0" sldId="281"/>
        </pc:sldMkLst>
      </pc:sldChg>
      <pc:sldChg chg="del">
        <pc:chgData name="Egemen Metin Turan" userId="03fe00fa-9f05-4669-af55-60505e794caf" providerId="ADAL" clId="{73B1EB29-E1D6-4413-9D79-EDF3CC1D279D}" dt="2022-06-15T10:33:35" v="445" actId="47"/>
        <pc:sldMkLst>
          <pc:docMk/>
          <pc:sldMk cId="0" sldId="282"/>
        </pc:sldMkLst>
      </pc:sldChg>
      <pc:sldChg chg="del">
        <pc:chgData name="Egemen Metin Turan" userId="03fe00fa-9f05-4669-af55-60505e794caf" providerId="ADAL" clId="{73B1EB29-E1D6-4413-9D79-EDF3CC1D279D}" dt="2022-06-15T10:33:36.131" v="446" actId="47"/>
        <pc:sldMkLst>
          <pc:docMk/>
          <pc:sldMk cId="0" sldId="283"/>
        </pc:sldMkLst>
      </pc:sldChg>
      <pc:sldChg chg="del">
        <pc:chgData name="Egemen Metin Turan" userId="03fe00fa-9f05-4669-af55-60505e794caf" providerId="ADAL" clId="{73B1EB29-E1D6-4413-9D79-EDF3CC1D279D}" dt="2022-06-15T10:34:32.512" v="449" actId="47"/>
        <pc:sldMkLst>
          <pc:docMk/>
          <pc:sldMk cId="0" sldId="284"/>
        </pc:sldMkLst>
      </pc:sldChg>
      <pc:sldChg chg="del">
        <pc:chgData name="Egemen Metin Turan" userId="03fe00fa-9f05-4669-af55-60505e794caf" providerId="ADAL" clId="{73B1EB29-E1D6-4413-9D79-EDF3CC1D279D}" dt="2022-06-15T10:34:34.362" v="450" actId="47"/>
        <pc:sldMkLst>
          <pc:docMk/>
          <pc:sldMk cId="0" sldId="285"/>
        </pc:sldMkLst>
      </pc:sldChg>
      <pc:sldChg chg="del">
        <pc:chgData name="Egemen Metin Turan" userId="03fe00fa-9f05-4669-af55-60505e794caf" providerId="ADAL" clId="{73B1EB29-E1D6-4413-9D79-EDF3CC1D279D}" dt="2022-06-15T10:34:37.946" v="451" actId="47"/>
        <pc:sldMkLst>
          <pc:docMk/>
          <pc:sldMk cId="0" sldId="286"/>
        </pc:sldMkLst>
      </pc:sldChg>
      <pc:sldChg chg="del">
        <pc:chgData name="Egemen Metin Turan" userId="03fe00fa-9f05-4669-af55-60505e794caf" providerId="ADAL" clId="{73B1EB29-E1D6-4413-9D79-EDF3CC1D279D}" dt="2022-06-15T10:34:40.876" v="452" actId="47"/>
        <pc:sldMkLst>
          <pc:docMk/>
          <pc:sldMk cId="0" sldId="287"/>
        </pc:sldMkLst>
      </pc:sldChg>
      <pc:sldChg chg="del">
        <pc:chgData name="Egemen Metin Turan" userId="03fe00fa-9f05-4669-af55-60505e794caf" providerId="ADAL" clId="{73B1EB29-E1D6-4413-9D79-EDF3CC1D279D}" dt="2022-06-15T10:34:42.400" v="453" actId="47"/>
        <pc:sldMkLst>
          <pc:docMk/>
          <pc:sldMk cId="0" sldId="288"/>
        </pc:sldMkLst>
      </pc:sldChg>
      <pc:sldChg chg="del">
        <pc:chgData name="Egemen Metin Turan" userId="03fe00fa-9f05-4669-af55-60505e794caf" providerId="ADAL" clId="{73B1EB29-E1D6-4413-9D79-EDF3CC1D279D}" dt="2022-06-15T10:34:43.918" v="454" actId="47"/>
        <pc:sldMkLst>
          <pc:docMk/>
          <pc:sldMk cId="0" sldId="289"/>
        </pc:sldMkLst>
      </pc:sldChg>
      <pc:sldChg chg="del">
        <pc:chgData name="Egemen Metin Turan" userId="03fe00fa-9f05-4669-af55-60505e794caf" providerId="ADAL" clId="{73B1EB29-E1D6-4413-9D79-EDF3CC1D279D}" dt="2022-06-15T10:34:45.114" v="455" actId="47"/>
        <pc:sldMkLst>
          <pc:docMk/>
          <pc:sldMk cId="0" sldId="290"/>
        </pc:sldMkLst>
      </pc:sldChg>
      <pc:sldChg chg="del">
        <pc:chgData name="Egemen Metin Turan" userId="03fe00fa-9f05-4669-af55-60505e794caf" providerId="ADAL" clId="{73B1EB29-E1D6-4413-9D79-EDF3CC1D279D}" dt="2022-06-15T10:34:46.107" v="456" actId="47"/>
        <pc:sldMkLst>
          <pc:docMk/>
          <pc:sldMk cId="0" sldId="291"/>
        </pc:sldMkLst>
      </pc:sldChg>
      <pc:sldChg chg="del">
        <pc:chgData name="Egemen Metin Turan" userId="03fe00fa-9f05-4669-af55-60505e794caf" providerId="ADAL" clId="{73B1EB29-E1D6-4413-9D79-EDF3CC1D279D}" dt="2022-06-15T10:30:41.545" v="423" actId="2696"/>
        <pc:sldMkLst>
          <pc:docMk/>
          <pc:sldMk cId="0" sldId="292"/>
        </pc:sldMkLst>
      </pc:sldChg>
      <pc:sldChg chg="add">
        <pc:chgData name="Egemen Metin Turan" userId="03fe00fa-9f05-4669-af55-60505e794caf" providerId="ADAL" clId="{73B1EB29-E1D6-4413-9D79-EDF3CC1D279D}" dt="2022-06-15T10:31:03.751" v="424"/>
        <pc:sldMkLst>
          <pc:docMk/>
          <pc:sldMk cId="285163300" sldId="292"/>
        </pc:sldMkLst>
      </pc:sldChg>
      <pc:sldChg chg="del">
        <pc:chgData name="Egemen Metin Turan" userId="03fe00fa-9f05-4669-af55-60505e794caf" providerId="ADAL" clId="{73B1EB29-E1D6-4413-9D79-EDF3CC1D279D}" dt="2022-06-15T10:30:41.545" v="423" actId="2696"/>
        <pc:sldMkLst>
          <pc:docMk/>
          <pc:sldMk cId="0" sldId="293"/>
        </pc:sldMkLst>
      </pc:sldChg>
      <pc:sldChg chg="add">
        <pc:chgData name="Egemen Metin Turan" userId="03fe00fa-9f05-4669-af55-60505e794caf" providerId="ADAL" clId="{73B1EB29-E1D6-4413-9D79-EDF3CC1D279D}" dt="2022-06-15T10:31:03.751" v="424"/>
        <pc:sldMkLst>
          <pc:docMk/>
          <pc:sldMk cId="1594914418" sldId="293"/>
        </pc:sldMkLst>
      </pc:sldChg>
      <pc:sldChg chg="del">
        <pc:chgData name="Egemen Metin Turan" userId="03fe00fa-9f05-4669-af55-60505e794caf" providerId="ADAL" clId="{73B1EB29-E1D6-4413-9D79-EDF3CC1D279D}" dt="2022-06-15T10:30:41.545" v="423" actId="2696"/>
        <pc:sldMkLst>
          <pc:docMk/>
          <pc:sldMk cId="0" sldId="294"/>
        </pc:sldMkLst>
      </pc:sldChg>
      <pc:sldChg chg="add">
        <pc:chgData name="Egemen Metin Turan" userId="03fe00fa-9f05-4669-af55-60505e794caf" providerId="ADAL" clId="{73B1EB29-E1D6-4413-9D79-EDF3CC1D279D}" dt="2022-06-15T10:31:03.751" v="424"/>
        <pc:sldMkLst>
          <pc:docMk/>
          <pc:sldMk cId="427314372" sldId="294"/>
        </pc:sldMkLst>
      </pc:sldChg>
      <pc:sldChg chg="del">
        <pc:chgData name="Egemen Metin Turan" userId="03fe00fa-9f05-4669-af55-60505e794caf" providerId="ADAL" clId="{73B1EB29-E1D6-4413-9D79-EDF3CC1D279D}" dt="2022-06-15T10:30:41.545" v="423" actId="2696"/>
        <pc:sldMkLst>
          <pc:docMk/>
          <pc:sldMk cId="0" sldId="295"/>
        </pc:sldMkLst>
      </pc:sldChg>
      <pc:sldChg chg="add">
        <pc:chgData name="Egemen Metin Turan" userId="03fe00fa-9f05-4669-af55-60505e794caf" providerId="ADAL" clId="{73B1EB29-E1D6-4413-9D79-EDF3CC1D279D}" dt="2022-06-15T10:31:03.751" v="424"/>
        <pc:sldMkLst>
          <pc:docMk/>
          <pc:sldMk cId="510454966" sldId="295"/>
        </pc:sldMkLst>
      </pc:sldChg>
      <pc:sldChg chg="del">
        <pc:chgData name="Egemen Metin Turan" userId="03fe00fa-9f05-4669-af55-60505e794caf" providerId="ADAL" clId="{73B1EB29-E1D6-4413-9D79-EDF3CC1D279D}" dt="2022-06-15T10:34:50.278" v="457" actId="47"/>
        <pc:sldMkLst>
          <pc:docMk/>
          <pc:sldMk cId="0" sldId="296"/>
        </pc:sldMkLst>
      </pc:sldChg>
      <pc:sldChg chg="modSp">
        <pc:chgData name="Egemen Metin Turan" userId="03fe00fa-9f05-4669-af55-60505e794caf" providerId="ADAL" clId="{73B1EB29-E1D6-4413-9D79-EDF3CC1D279D}" dt="2022-06-15T10:35:08.799" v="460" actId="20577"/>
        <pc:sldMkLst>
          <pc:docMk/>
          <pc:sldMk cId="0" sldId="297"/>
        </pc:sldMkLst>
        <pc:spChg chg="mod">
          <ac:chgData name="Egemen Metin Turan" userId="03fe00fa-9f05-4669-af55-60505e794caf" providerId="ADAL" clId="{73B1EB29-E1D6-4413-9D79-EDF3CC1D279D}" dt="2022-06-15T10:35:08.799" v="460" actId="20577"/>
          <ac:spMkLst>
            <pc:docMk/>
            <pc:sldMk cId="0" sldId="297"/>
            <ac:spMk id="49154" creationId="{E4D58744-3979-44C7-966A-9B5A11900C84}"/>
          </ac:spMkLst>
        </pc:spChg>
      </pc:sldChg>
      <pc:sldChg chg="del">
        <pc:chgData name="Egemen Metin Turan" userId="03fe00fa-9f05-4669-af55-60505e794caf" providerId="ADAL" clId="{73B1EB29-E1D6-4413-9D79-EDF3CC1D279D}" dt="2022-06-15T10:52:50.749" v="600" actId="2696"/>
        <pc:sldMkLst>
          <pc:docMk/>
          <pc:sldMk cId="0" sldId="324"/>
        </pc:sldMkLst>
      </pc:sldChg>
      <pc:sldChg chg="modSp add del mod setBg">
        <pc:chgData name="Egemen Metin Turan" userId="03fe00fa-9f05-4669-af55-60505e794caf" providerId="ADAL" clId="{73B1EB29-E1D6-4413-9D79-EDF3CC1D279D}" dt="2022-06-15T11:46:59.602" v="1037" actId="2696"/>
        <pc:sldMkLst>
          <pc:docMk/>
          <pc:sldMk cId="605020574" sldId="324"/>
        </pc:sldMkLst>
        <pc:spChg chg="mod">
          <ac:chgData name="Egemen Metin Turan" userId="03fe00fa-9f05-4669-af55-60505e794caf" providerId="ADAL" clId="{73B1EB29-E1D6-4413-9D79-EDF3CC1D279D}" dt="2022-06-15T10:53:19.864" v="606" actId="20577"/>
          <ac:spMkLst>
            <pc:docMk/>
            <pc:sldMk cId="605020574" sldId="324"/>
            <ac:spMk id="76801" creationId="{40FEE69D-455A-4AAD-96E3-020F3CF2B8B4}"/>
          </ac:spMkLst>
        </pc:spChg>
      </pc:sldChg>
      <pc:sldChg chg="modSp add mod">
        <pc:chgData name="Egemen Metin Turan" userId="03fe00fa-9f05-4669-af55-60505e794caf" providerId="ADAL" clId="{73B1EB29-E1D6-4413-9D79-EDF3CC1D279D}" dt="2022-06-15T12:03:09.060" v="2262" actId="20577"/>
        <pc:sldMkLst>
          <pc:docMk/>
          <pc:sldMk cId="1906624476" sldId="324"/>
        </pc:sldMkLst>
        <pc:spChg chg="mod">
          <ac:chgData name="Egemen Metin Turan" userId="03fe00fa-9f05-4669-af55-60505e794caf" providerId="ADAL" clId="{73B1EB29-E1D6-4413-9D79-EDF3CC1D279D}" dt="2022-06-15T12:03:09.060" v="2262" actId="20577"/>
          <ac:spMkLst>
            <pc:docMk/>
            <pc:sldMk cId="1906624476" sldId="324"/>
            <ac:spMk id="76801" creationId="{40FEE69D-455A-4AAD-96E3-020F3CF2B8B4}"/>
          </ac:spMkLst>
        </pc:spChg>
      </pc:sldChg>
      <pc:sldChg chg="del">
        <pc:chgData name="Egemen Metin Turan" userId="03fe00fa-9f05-4669-af55-60505e794caf" providerId="ADAL" clId="{73B1EB29-E1D6-4413-9D79-EDF3CC1D279D}" dt="2022-06-15T10:34:02.631" v="448" actId="47"/>
        <pc:sldMkLst>
          <pc:docMk/>
          <pc:sldMk cId="0" sldId="325"/>
        </pc:sldMkLst>
      </pc:sldChg>
      <pc:sldChg chg="del">
        <pc:chgData name="Egemen Metin Turan" userId="03fe00fa-9f05-4669-af55-60505e794caf" providerId="ADAL" clId="{73B1EB29-E1D6-4413-9D79-EDF3CC1D279D}" dt="2022-06-15T10:52:36.678" v="598" actId="2696"/>
        <pc:sldMkLst>
          <pc:docMk/>
          <pc:sldMk cId="0" sldId="326"/>
        </pc:sldMkLst>
      </pc:sldChg>
      <pc:sldChg chg="add">
        <pc:chgData name="Egemen Metin Turan" userId="03fe00fa-9f05-4669-af55-60505e794caf" providerId="ADAL" clId="{73B1EB29-E1D6-4413-9D79-EDF3CC1D279D}" dt="2022-06-15T10:52:44.374" v="599"/>
        <pc:sldMkLst>
          <pc:docMk/>
          <pc:sldMk cId="480908428" sldId="326"/>
        </pc:sldMkLst>
      </pc:sldChg>
      <pc:sldChg chg="del">
        <pc:chgData name="Egemen Metin Turan" userId="03fe00fa-9f05-4669-af55-60505e794caf" providerId="ADAL" clId="{73B1EB29-E1D6-4413-9D79-EDF3CC1D279D}" dt="2022-06-15T10:52:36.678" v="598" actId="2696"/>
        <pc:sldMkLst>
          <pc:docMk/>
          <pc:sldMk cId="0" sldId="327"/>
        </pc:sldMkLst>
      </pc:sldChg>
      <pc:sldChg chg="add">
        <pc:chgData name="Egemen Metin Turan" userId="03fe00fa-9f05-4669-af55-60505e794caf" providerId="ADAL" clId="{73B1EB29-E1D6-4413-9D79-EDF3CC1D279D}" dt="2022-06-15T10:52:44.374" v="599"/>
        <pc:sldMkLst>
          <pc:docMk/>
          <pc:sldMk cId="1590179462" sldId="327"/>
        </pc:sldMkLst>
      </pc:sldChg>
      <pc:sldChg chg="del">
        <pc:chgData name="Egemen Metin Turan" userId="03fe00fa-9f05-4669-af55-60505e794caf" providerId="ADAL" clId="{73B1EB29-E1D6-4413-9D79-EDF3CC1D279D}" dt="2022-06-15T10:33:52.506" v="447" actId="47"/>
        <pc:sldMkLst>
          <pc:docMk/>
          <pc:sldMk cId="0" sldId="328"/>
        </pc:sldMkLst>
      </pc:sldChg>
      <pc:sldChg chg="addSp delSp modSp add mod">
        <pc:chgData name="Egemen Metin Turan" userId="03fe00fa-9f05-4669-af55-60505e794caf" providerId="ADAL" clId="{73B1EB29-E1D6-4413-9D79-EDF3CC1D279D}" dt="2022-06-15T10:17:20.880" v="248" actId="1076"/>
        <pc:sldMkLst>
          <pc:docMk/>
          <pc:sldMk cId="3389179641" sldId="329"/>
        </pc:sldMkLst>
        <pc:spChg chg="mod">
          <ac:chgData name="Egemen Metin Turan" userId="03fe00fa-9f05-4669-af55-60505e794caf" providerId="ADAL" clId="{73B1EB29-E1D6-4413-9D79-EDF3CC1D279D}" dt="2022-06-15T10:11:47.430" v="243" actId="20577"/>
          <ac:spMkLst>
            <pc:docMk/>
            <pc:sldMk cId="3389179641" sldId="329"/>
            <ac:spMk id="9217" creationId="{1E04FE14-4B35-4028-9295-B86D263991F9}"/>
          </ac:spMkLst>
        </pc:spChg>
        <pc:picChg chg="del">
          <ac:chgData name="Egemen Metin Turan" userId="03fe00fa-9f05-4669-af55-60505e794caf" providerId="ADAL" clId="{73B1EB29-E1D6-4413-9D79-EDF3CC1D279D}" dt="2022-06-15T10:17:08.957" v="244" actId="478"/>
          <ac:picMkLst>
            <pc:docMk/>
            <pc:sldMk cId="3389179641" sldId="329"/>
            <ac:picMk id="3" creationId="{A5CAD507-1A8D-F10A-9AE2-E53C9E240595}"/>
          </ac:picMkLst>
        </pc:picChg>
        <pc:picChg chg="add mod">
          <ac:chgData name="Egemen Metin Turan" userId="03fe00fa-9f05-4669-af55-60505e794caf" providerId="ADAL" clId="{73B1EB29-E1D6-4413-9D79-EDF3CC1D279D}" dt="2022-06-15T10:17:20.880" v="248" actId="1076"/>
          <ac:picMkLst>
            <pc:docMk/>
            <pc:sldMk cId="3389179641" sldId="329"/>
            <ac:picMk id="4" creationId="{13614F40-4F5D-6FE9-FC33-C738AB3E8D7D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0:19:04.600" v="264" actId="1076"/>
        <pc:sldMkLst>
          <pc:docMk/>
          <pc:sldMk cId="2334130246" sldId="330"/>
        </pc:sldMkLst>
        <pc:spChg chg="mod">
          <ac:chgData name="Egemen Metin Turan" userId="03fe00fa-9f05-4669-af55-60505e794caf" providerId="ADAL" clId="{73B1EB29-E1D6-4413-9D79-EDF3CC1D279D}" dt="2022-06-15T10:18:03.151" v="259" actId="20577"/>
          <ac:spMkLst>
            <pc:docMk/>
            <pc:sldMk cId="2334130246" sldId="330"/>
            <ac:spMk id="9217" creationId="{1E04FE14-4B35-4028-9295-B86D263991F9}"/>
          </ac:spMkLst>
        </pc:spChg>
        <pc:picChg chg="add mod">
          <ac:chgData name="Egemen Metin Turan" userId="03fe00fa-9f05-4669-af55-60505e794caf" providerId="ADAL" clId="{73B1EB29-E1D6-4413-9D79-EDF3CC1D279D}" dt="2022-06-15T10:19:04.600" v="264" actId="1076"/>
          <ac:picMkLst>
            <pc:docMk/>
            <pc:sldMk cId="2334130246" sldId="330"/>
            <ac:picMk id="3" creationId="{3780D521-572F-8506-91EA-D5DC6BB71BAE}"/>
          </ac:picMkLst>
        </pc:picChg>
        <pc:picChg chg="del">
          <ac:chgData name="Egemen Metin Turan" userId="03fe00fa-9f05-4669-af55-60505e794caf" providerId="ADAL" clId="{73B1EB29-E1D6-4413-9D79-EDF3CC1D279D}" dt="2022-06-15T10:18:05.944" v="260" actId="478"/>
          <ac:picMkLst>
            <pc:docMk/>
            <pc:sldMk cId="2334130246" sldId="330"/>
            <ac:picMk id="4" creationId="{13614F40-4F5D-6FE9-FC33-C738AB3E8D7D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0:20:42.127" v="320" actId="1076"/>
        <pc:sldMkLst>
          <pc:docMk/>
          <pc:sldMk cId="3002265478" sldId="331"/>
        </pc:sldMkLst>
        <pc:spChg chg="mod">
          <ac:chgData name="Egemen Metin Turan" userId="03fe00fa-9f05-4669-af55-60505e794caf" providerId="ADAL" clId="{73B1EB29-E1D6-4413-9D79-EDF3CC1D279D}" dt="2022-06-15T10:19:33.759" v="292" actId="20577"/>
          <ac:spMkLst>
            <pc:docMk/>
            <pc:sldMk cId="3002265478" sldId="331"/>
            <ac:spMk id="9217" creationId="{1E04FE14-4B35-4028-9295-B86D263991F9}"/>
          </ac:spMkLst>
        </pc:spChg>
        <pc:picChg chg="del">
          <ac:chgData name="Egemen Metin Turan" userId="03fe00fa-9f05-4669-af55-60505e794caf" providerId="ADAL" clId="{73B1EB29-E1D6-4413-9D79-EDF3CC1D279D}" dt="2022-06-15T10:20:22.943" v="316" actId="478"/>
          <ac:picMkLst>
            <pc:docMk/>
            <pc:sldMk cId="3002265478" sldId="331"/>
            <ac:picMk id="3" creationId="{3780D521-572F-8506-91EA-D5DC6BB71BAE}"/>
          </ac:picMkLst>
        </pc:picChg>
        <pc:picChg chg="add mod">
          <ac:chgData name="Egemen Metin Turan" userId="03fe00fa-9f05-4669-af55-60505e794caf" providerId="ADAL" clId="{73B1EB29-E1D6-4413-9D79-EDF3CC1D279D}" dt="2022-06-15T10:20:42.127" v="320" actId="1076"/>
          <ac:picMkLst>
            <pc:docMk/>
            <pc:sldMk cId="3002265478" sldId="331"/>
            <ac:picMk id="4" creationId="{408086A6-C5A8-6420-2846-7CDED4887CCF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2:14:42.443" v="2360" actId="20577"/>
        <pc:sldMkLst>
          <pc:docMk/>
          <pc:sldMk cId="495569588" sldId="332"/>
        </pc:sldMkLst>
        <pc:spChg chg="mod">
          <ac:chgData name="Egemen Metin Turan" userId="03fe00fa-9f05-4669-af55-60505e794caf" providerId="ADAL" clId="{73B1EB29-E1D6-4413-9D79-EDF3CC1D279D}" dt="2022-06-15T12:14:42.443" v="2360" actId="20577"/>
          <ac:spMkLst>
            <pc:docMk/>
            <pc:sldMk cId="495569588" sldId="332"/>
            <ac:spMk id="9217" creationId="{1E04FE14-4B35-4028-9295-B86D263991F9}"/>
          </ac:spMkLst>
        </pc:spChg>
        <pc:picChg chg="add mod">
          <ac:chgData name="Egemen Metin Turan" userId="03fe00fa-9f05-4669-af55-60505e794caf" providerId="ADAL" clId="{73B1EB29-E1D6-4413-9D79-EDF3CC1D279D}" dt="2022-06-15T10:23:04.672" v="379" actId="1076"/>
          <ac:picMkLst>
            <pc:docMk/>
            <pc:sldMk cId="495569588" sldId="332"/>
            <ac:picMk id="3" creationId="{F333808C-02FB-EDBA-4974-A9AA2A48685F}"/>
          </ac:picMkLst>
        </pc:picChg>
        <pc:picChg chg="del">
          <ac:chgData name="Egemen Metin Turan" userId="03fe00fa-9f05-4669-af55-60505e794caf" providerId="ADAL" clId="{73B1EB29-E1D6-4413-9D79-EDF3CC1D279D}" dt="2022-06-15T10:22:46.744" v="375" actId="478"/>
          <ac:picMkLst>
            <pc:docMk/>
            <pc:sldMk cId="495569588" sldId="332"/>
            <ac:picMk id="4" creationId="{408086A6-C5A8-6420-2846-7CDED4887CCF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2:14:37.725" v="2359" actId="20577"/>
        <pc:sldMkLst>
          <pc:docMk/>
          <pc:sldMk cId="827694023" sldId="333"/>
        </pc:sldMkLst>
        <pc:spChg chg="mod">
          <ac:chgData name="Egemen Metin Turan" userId="03fe00fa-9f05-4669-af55-60505e794caf" providerId="ADAL" clId="{73B1EB29-E1D6-4413-9D79-EDF3CC1D279D}" dt="2022-06-15T12:14:37.725" v="2359" actId="20577"/>
          <ac:spMkLst>
            <pc:docMk/>
            <pc:sldMk cId="827694023" sldId="333"/>
            <ac:spMk id="9217" creationId="{1E04FE14-4B35-4028-9295-B86D263991F9}"/>
          </ac:spMkLst>
        </pc:spChg>
        <pc:spChg chg="mod">
          <ac:chgData name="Egemen Metin Turan" userId="03fe00fa-9f05-4669-af55-60505e794caf" providerId="ADAL" clId="{73B1EB29-E1D6-4413-9D79-EDF3CC1D279D}" dt="2022-06-15T10:27:35.396" v="397" actId="962"/>
          <ac:spMkLst>
            <pc:docMk/>
            <pc:sldMk cId="827694023" sldId="333"/>
            <ac:spMk id="9218" creationId="{93BF3E3D-FD92-4A34-A358-AA60227FE1AA}"/>
          </ac:spMkLst>
        </pc:spChg>
        <pc:picChg chg="del">
          <ac:chgData name="Egemen Metin Turan" userId="03fe00fa-9f05-4669-af55-60505e794caf" providerId="ADAL" clId="{73B1EB29-E1D6-4413-9D79-EDF3CC1D279D}" dt="2022-06-15T10:24:50.971" v="393" actId="478"/>
          <ac:picMkLst>
            <pc:docMk/>
            <pc:sldMk cId="827694023" sldId="333"/>
            <ac:picMk id="3" creationId="{F333808C-02FB-EDBA-4974-A9AA2A48685F}"/>
          </ac:picMkLst>
        </pc:picChg>
        <pc:picChg chg="add del mod">
          <ac:chgData name="Egemen Metin Turan" userId="03fe00fa-9f05-4669-af55-60505e794caf" providerId="ADAL" clId="{73B1EB29-E1D6-4413-9D79-EDF3CC1D279D}" dt="2022-06-15T11:16:14.341" v="784" actId="478"/>
          <ac:picMkLst>
            <pc:docMk/>
            <pc:sldMk cId="827694023" sldId="333"/>
            <ac:picMk id="4" creationId="{6A8EFAA5-B27A-8244-07C9-2B41BF55BF3B}"/>
          </ac:picMkLst>
        </pc:picChg>
        <pc:picChg chg="add mod">
          <ac:chgData name="Egemen Metin Turan" userId="03fe00fa-9f05-4669-af55-60505e794caf" providerId="ADAL" clId="{73B1EB29-E1D6-4413-9D79-EDF3CC1D279D}" dt="2022-06-15T11:16:27.169" v="788" actId="1076"/>
          <ac:picMkLst>
            <pc:docMk/>
            <pc:sldMk cId="827694023" sldId="333"/>
            <ac:picMk id="6" creationId="{3D4F513E-8891-AC6D-E9B3-1643639E52E2}"/>
          </ac:picMkLst>
        </pc:picChg>
      </pc:sldChg>
      <pc:sldChg chg="modSp add mod ord">
        <pc:chgData name="Egemen Metin Turan" userId="03fe00fa-9f05-4669-af55-60505e794caf" providerId="ADAL" clId="{73B1EB29-E1D6-4413-9D79-EDF3CC1D279D}" dt="2022-06-15T12:14:21.851" v="2349" actId="20577"/>
        <pc:sldMkLst>
          <pc:docMk/>
          <pc:sldMk cId="3277215743" sldId="334"/>
        </pc:sldMkLst>
        <pc:spChg chg="mod">
          <ac:chgData name="Egemen Metin Turan" userId="03fe00fa-9f05-4669-af55-60505e794caf" providerId="ADAL" clId="{73B1EB29-E1D6-4413-9D79-EDF3CC1D279D}" dt="2022-06-15T12:14:21.851" v="2349" actId="20577"/>
          <ac:spMkLst>
            <pc:docMk/>
            <pc:sldMk cId="3277215743" sldId="334"/>
            <ac:spMk id="9217" creationId="{1E04FE14-4B35-4028-9295-B86D263991F9}"/>
          </ac:spMkLst>
        </pc:spChg>
      </pc:sldChg>
      <pc:sldChg chg="addSp delSp modSp add mod">
        <pc:chgData name="Egemen Metin Turan" userId="03fe00fa-9f05-4669-af55-60505e794caf" providerId="ADAL" clId="{73B1EB29-E1D6-4413-9D79-EDF3CC1D279D}" dt="2022-06-15T10:50:53.969" v="567" actId="20577"/>
        <pc:sldMkLst>
          <pc:docMk/>
          <pc:sldMk cId="3083185000" sldId="335"/>
        </pc:sldMkLst>
        <pc:spChg chg="add mod">
          <ac:chgData name="Egemen Metin Turan" userId="03fe00fa-9f05-4669-af55-60505e794caf" providerId="ADAL" clId="{73B1EB29-E1D6-4413-9D79-EDF3CC1D279D}" dt="2022-06-15T10:50:43.996" v="563" actId="207"/>
          <ac:spMkLst>
            <pc:docMk/>
            <pc:sldMk cId="3083185000" sldId="335"/>
            <ac:spMk id="4" creationId="{1A5E6833-11D0-25B3-E2E1-486706788163}"/>
          </ac:spMkLst>
        </pc:spChg>
        <pc:spChg chg="add mod">
          <ac:chgData name="Egemen Metin Turan" userId="03fe00fa-9f05-4669-af55-60505e794caf" providerId="ADAL" clId="{73B1EB29-E1D6-4413-9D79-EDF3CC1D279D}" dt="2022-06-15T10:50:47.353" v="564" actId="207"/>
          <ac:spMkLst>
            <pc:docMk/>
            <pc:sldMk cId="3083185000" sldId="335"/>
            <ac:spMk id="9" creationId="{4C54F3CE-C594-D06A-F2F1-88C54CAD3794}"/>
          </ac:spMkLst>
        </pc:spChg>
        <pc:spChg chg="add mod">
          <ac:chgData name="Egemen Metin Turan" userId="03fe00fa-9f05-4669-af55-60505e794caf" providerId="ADAL" clId="{73B1EB29-E1D6-4413-9D79-EDF3CC1D279D}" dt="2022-06-15T10:50:53.969" v="567" actId="20577"/>
          <ac:spMkLst>
            <pc:docMk/>
            <pc:sldMk cId="3083185000" sldId="335"/>
            <ac:spMk id="10" creationId="{98932549-E3A3-FFD7-EC1C-13535041F692}"/>
          </ac:spMkLst>
        </pc:spChg>
        <pc:spChg chg="mod">
          <ac:chgData name="Egemen Metin Turan" userId="03fe00fa-9f05-4669-af55-60505e794caf" providerId="ADAL" clId="{73B1EB29-E1D6-4413-9D79-EDF3CC1D279D}" dt="2022-06-15T10:46:42.376" v="503" actId="20577"/>
          <ac:spMkLst>
            <pc:docMk/>
            <pc:sldMk cId="3083185000" sldId="335"/>
            <ac:spMk id="47105" creationId="{E803377E-D6A9-4233-807B-5FFE353F7E2B}"/>
          </ac:spMkLst>
        </pc:spChg>
        <pc:picChg chg="add mod">
          <ac:chgData name="Egemen Metin Turan" userId="03fe00fa-9f05-4669-af55-60505e794caf" providerId="ADAL" clId="{73B1EB29-E1D6-4413-9D79-EDF3CC1D279D}" dt="2022-06-15T10:46:47.591" v="504" actId="14100"/>
          <ac:picMkLst>
            <pc:docMk/>
            <pc:sldMk cId="3083185000" sldId="335"/>
            <ac:picMk id="3" creationId="{CA7E0AE3-DA89-9F3B-EC41-6BE99F67A1C6}"/>
          </ac:picMkLst>
        </pc:picChg>
        <pc:picChg chg="add del mod">
          <ac:chgData name="Egemen Metin Turan" userId="03fe00fa-9f05-4669-af55-60505e794caf" providerId="ADAL" clId="{73B1EB29-E1D6-4413-9D79-EDF3CC1D279D}" dt="2022-06-15T10:48:07.459" v="518"/>
          <ac:picMkLst>
            <pc:docMk/>
            <pc:sldMk cId="3083185000" sldId="335"/>
            <ac:picMk id="6" creationId="{1C40CDA8-7250-6B1F-A488-FD2F4AA0AEC6}"/>
          </ac:picMkLst>
        </pc:picChg>
        <pc:picChg chg="del">
          <ac:chgData name="Egemen Metin Turan" userId="03fe00fa-9f05-4669-af55-60505e794caf" providerId="ADAL" clId="{73B1EB29-E1D6-4413-9D79-EDF3CC1D279D}" dt="2022-06-15T10:45:44.937" v="462" actId="478"/>
          <ac:picMkLst>
            <pc:docMk/>
            <pc:sldMk cId="3083185000" sldId="335"/>
            <ac:picMk id="47106" creationId="{FF0E60FC-9732-40FB-AEDE-8C3FD88461B2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1:09:04.983" v="662" actId="1076"/>
        <pc:sldMkLst>
          <pc:docMk/>
          <pc:sldMk cId="1346129542" sldId="336"/>
        </pc:sldMkLst>
        <pc:spChg chg="del">
          <ac:chgData name="Egemen Metin Turan" userId="03fe00fa-9f05-4669-af55-60505e794caf" providerId="ADAL" clId="{73B1EB29-E1D6-4413-9D79-EDF3CC1D279D}" dt="2022-06-15T10:51:49.440" v="584" actId="478"/>
          <ac:spMkLst>
            <pc:docMk/>
            <pc:sldMk cId="1346129542" sldId="336"/>
            <ac:spMk id="4" creationId="{1A5E6833-11D0-25B3-E2E1-486706788163}"/>
          </ac:spMkLst>
        </pc:spChg>
        <pc:spChg chg="del">
          <ac:chgData name="Egemen Metin Turan" userId="03fe00fa-9f05-4669-af55-60505e794caf" providerId="ADAL" clId="{73B1EB29-E1D6-4413-9D79-EDF3CC1D279D}" dt="2022-06-15T10:51:54.529" v="585" actId="478"/>
          <ac:spMkLst>
            <pc:docMk/>
            <pc:sldMk cId="1346129542" sldId="336"/>
            <ac:spMk id="9" creationId="{4C54F3CE-C594-D06A-F2F1-88C54CAD3794}"/>
          </ac:spMkLst>
        </pc:spChg>
        <pc:spChg chg="del">
          <ac:chgData name="Egemen Metin Turan" userId="03fe00fa-9f05-4669-af55-60505e794caf" providerId="ADAL" clId="{73B1EB29-E1D6-4413-9D79-EDF3CC1D279D}" dt="2022-06-15T10:51:57.592" v="586" actId="478"/>
          <ac:spMkLst>
            <pc:docMk/>
            <pc:sldMk cId="1346129542" sldId="336"/>
            <ac:spMk id="10" creationId="{98932549-E3A3-FFD7-EC1C-13535041F692}"/>
          </ac:spMkLst>
        </pc:spChg>
        <pc:spChg chg="mod">
          <ac:chgData name="Egemen Metin Turan" userId="03fe00fa-9f05-4669-af55-60505e794caf" providerId="ADAL" clId="{73B1EB29-E1D6-4413-9D79-EDF3CC1D279D}" dt="2022-06-15T10:52:06.081" v="597" actId="20577"/>
          <ac:spMkLst>
            <pc:docMk/>
            <pc:sldMk cId="1346129542" sldId="336"/>
            <ac:spMk id="47105" creationId="{E803377E-D6A9-4233-807B-5FFE353F7E2B}"/>
          </ac:spMkLst>
        </pc:spChg>
        <pc:picChg chg="del">
          <ac:chgData name="Egemen Metin Turan" userId="03fe00fa-9f05-4669-af55-60505e794caf" providerId="ADAL" clId="{73B1EB29-E1D6-4413-9D79-EDF3CC1D279D}" dt="2022-06-15T10:51:44.904" v="583" actId="478"/>
          <ac:picMkLst>
            <pc:docMk/>
            <pc:sldMk cId="1346129542" sldId="336"/>
            <ac:picMk id="3" creationId="{CA7E0AE3-DA89-9F3B-EC41-6BE99F67A1C6}"/>
          </ac:picMkLst>
        </pc:picChg>
        <pc:picChg chg="add del mod">
          <ac:chgData name="Egemen Metin Turan" userId="03fe00fa-9f05-4669-af55-60505e794caf" providerId="ADAL" clId="{73B1EB29-E1D6-4413-9D79-EDF3CC1D279D}" dt="2022-06-15T10:57:20.549" v="612" actId="21"/>
          <ac:picMkLst>
            <pc:docMk/>
            <pc:sldMk cId="1346129542" sldId="336"/>
            <ac:picMk id="5" creationId="{3E79C336-AE38-0BF2-C6A2-702E806B5D45}"/>
          </ac:picMkLst>
        </pc:picChg>
        <pc:picChg chg="add mod">
          <ac:chgData name="Egemen Metin Turan" userId="03fe00fa-9f05-4669-af55-60505e794caf" providerId="ADAL" clId="{73B1EB29-E1D6-4413-9D79-EDF3CC1D279D}" dt="2022-06-15T10:59:29.133" v="618" actId="1076"/>
          <ac:picMkLst>
            <pc:docMk/>
            <pc:sldMk cId="1346129542" sldId="336"/>
            <ac:picMk id="7" creationId="{3524DF86-4707-A8EF-7A69-C0EC869C16C3}"/>
          </ac:picMkLst>
        </pc:picChg>
        <pc:picChg chg="add mod">
          <ac:chgData name="Egemen Metin Turan" userId="03fe00fa-9f05-4669-af55-60505e794caf" providerId="ADAL" clId="{73B1EB29-E1D6-4413-9D79-EDF3CC1D279D}" dt="2022-06-15T11:05:53.256" v="632" actId="1582"/>
          <ac:picMkLst>
            <pc:docMk/>
            <pc:sldMk cId="1346129542" sldId="336"/>
            <ac:picMk id="11" creationId="{438A2348-45C9-071B-76CC-169878A5CE3B}"/>
          </ac:picMkLst>
        </pc:picChg>
        <pc:picChg chg="add del mod">
          <ac:chgData name="Egemen Metin Turan" userId="03fe00fa-9f05-4669-af55-60505e794caf" providerId="ADAL" clId="{73B1EB29-E1D6-4413-9D79-EDF3CC1D279D}" dt="2022-06-15T11:05:59.889" v="634" actId="478"/>
          <ac:picMkLst>
            <pc:docMk/>
            <pc:sldMk cId="1346129542" sldId="336"/>
            <ac:picMk id="13" creationId="{9093919D-9964-0A92-96B5-C3EAF0D2998E}"/>
          </ac:picMkLst>
        </pc:picChg>
        <pc:picChg chg="add del mod">
          <ac:chgData name="Egemen Metin Turan" userId="03fe00fa-9f05-4669-af55-60505e794caf" providerId="ADAL" clId="{73B1EB29-E1D6-4413-9D79-EDF3CC1D279D}" dt="2022-06-15T11:05:58.425" v="633" actId="478"/>
          <ac:picMkLst>
            <pc:docMk/>
            <pc:sldMk cId="1346129542" sldId="336"/>
            <ac:picMk id="14" creationId="{BB4F0918-0D34-92B3-0349-0D773C2FD0E2}"/>
          </ac:picMkLst>
        </pc:picChg>
        <pc:picChg chg="add mod">
          <ac:chgData name="Egemen Metin Turan" userId="03fe00fa-9f05-4669-af55-60505e794caf" providerId="ADAL" clId="{73B1EB29-E1D6-4413-9D79-EDF3CC1D279D}" dt="2022-06-15T11:06:06.940" v="636" actId="1076"/>
          <ac:picMkLst>
            <pc:docMk/>
            <pc:sldMk cId="1346129542" sldId="336"/>
            <ac:picMk id="15" creationId="{089BB797-FA27-13FD-95A9-AB77F437C8AC}"/>
          </ac:picMkLst>
        </pc:picChg>
        <pc:picChg chg="add mod">
          <ac:chgData name="Egemen Metin Turan" userId="03fe00fa-9f05-4669-af55-60505e794caf" providerId="ADAL" clId="{73B1EB29-E1D6-4413-9D79-EDF3CC1D279D}" dt="2022-06-15T11:06:13.477" v="638" actId="1076"/>
          <ac:picMkLst>
            <pc:docMk/>
            <pc:sldMk cId="1346129542" sldId="336"/>
            <ac:picMk id="16" creationId="{A247A5CE-002E-431D-B146-E326D61307EC}"/>
          </ac:picMkLst>
        </pc:picChg>
        <pc:picChg chg="add mod">
          <ac:chgData name="Egemen Metin Turan" userId="03fe00fa-9f05-4669-af55-60505e794caf" providerId="ADAL" clId="{73B1EB29-E1D6-4413-9D79-EDF3CC1D279D}" dt="2022-06-15T11:06:19.819" v="640" actId="1076"/>
          <ac:picMkLst>
            <pc:docMk/>
            <pc:sldMk cId="1346129542" sldId="336"/>
            <ac:picMk id="17" creationId="{CE58FBC0-A40B-EE87-1E49-4BEDCD4E80A0}"/>
          </ac:picMkLst>
        </pc:picChg>
        <pc:picChg chg="add mod">
          <ac:chgData name="Egemen Metin Turan" userId="03fe00fa-9f05-4669-af55-60505e794caf" providerId="ADAL" clId="{73B1EB29-E1D6-4413-9D79-EDF3CC1D279D}" dt="2022-06-15T11:06:36.772" v="642" actId="1076"/>
          <ac:picMkLst>
            <pc:docMk/>
            <pc:sldMk cId="1346129542" sldId="336"/>
            <ac:picMk id="18" creationId="{AC25F8EE-EBF3-DDE6-139C-70C540FFC7DA}"/>
          </ac:picMkLst>
        </pc:picChg>
        <pc:picChg chg="add mod">
          <ac:chgData name="Egemen Metin Turan" userId="03fe00fa-9f05-4669-af55-60505e794caf" providerId="ADAL" clId="{73B1EB29-E1D6-4413-9D79-EDF3CC1D279D}" dt="2022-06-15T11:06:46.868" v="644" actId="1076"/>
          <ac:picMkLst>
            <pc:docMk/>
            <pc:sldMk cId="1346129542" sldId="336"/>
            <ac:picMk id="19" creationId="{AECDD873-A06C-3C0C-18AF-C8DE2B5D2D56}"/>
          </ac:picMkLst>
        </pc:picChg>
        <pc:picChg chg="add mod">
          <ac:chgData name="Egemen Metin Turan" userId="03fe00fa-9f05-4669-af55-60505e794caf" providerId="ADAL" clId="{73B1EB29-E1D6-4413-9D79-EDF3CC1D279D}" dt="2022-06-15T11:07:05.883" v="646" actId="1076"/>
          <ac:picMkLst>
            <pc:docMk/>
            <pc:sldMk cId="1346129542" sldId="336"/>
            <ac:picMk id="20" creationId="{7929F167-E97F-9C93-6621-7D624CD492B2}"/>
          </ac:picMkLst>
        </pc:picChg>
        <pc:picChg chg="add mod">
          <ac:chgData name="Egemen Metin Turan" userId="03fe00fa-9f05-4669-af55-60505e794caf" providerId="ADAL" clId="{73B1EB29-E1D6-4413-9D79-EDF3CC1D279D}" dt="2022-06-15T11:07:21.362" v="648" actId="1076"/>
          <ac:picMkLst>
            <pc:docMk/>
            <pc:sldMk cId="1346129542" sldId="336"/>
            <ac:picMk id="21" creationId="{A538B8C6-77AF-1ACB-24AA-65093893B2F6}"/>
          </ac:picMkLst>
        </pc:picChg>
        <pc:picChg chg="add mod">
          <ac:chgData name="Egemen Metin Turan" userId="03fe00fa-9f05-4669-af55-60505e794caf" providerId="ADAL" clId="{73B1EB29-E1D6-4413-9D79-EDF3CC1D279D}" dt="2022-06-15T11:07:42.880" v="650" actId="1076"/>
          <ac:picMkLst>
            <pc:docMk/>
            <pc:sldMk cId="1346129542" sldId="336"/>
            <ac:picMk id="22" creationId="{72FF864D-9C23-4F75-A5D1-7BC7A958373F}"/>
          </ac:picMkLst>
        </pc:picChg>
        <pc:picChg chg="add mod">
          <ac:chgData name="Egemen Metin Turan" userId="03fe00fa-9f05-4669-af55-60505e794caf" providerId="ADAL" clId="{73B1EB29-E1D6-4413-9D79-EDF3CC1D279D}" dt="2022-06-15T11:07:53.100" v="652" actId="1076"/>
          <ac:picMkLst>
            <pc:docMk/>
            <pc:sldMk cId="1346129542" sldId="336"/>
            <ac:picMk id="23" creationId="{023C0619-3CF3-C2A3-BA61-06B1B50051F6}"/>
          </ac:picMkLst>
        </pc:picChg>
        <pc:picChg chg="add mod">
          <ac:chgData name="Egemen Metin Turan" userId="03fe00fa-9f05-4669-af55-60505e794caf" providerId="ADAL" clId="{73B1EB29-E1D6-4413-9D79-EDF3CC1D279D}" dt="2022-06-15T11:08:01.192" v="654" actId="1076"/>
          <ac:picMkLst>
            <pc:docMk/>
            <pc:sldMk cId="1346129542" sldId="336"/>
            <ac:picMk id="24" creationId="{08936DB3-FB12-4B43-DB43-275F145CD2B7}"/>
          </ac:picMkLst>
        </pc:picChg>
        <pc:picChg chg="add mod">
          <ac:chgData name="Egemen Metin Turan" userId="03fe00fa-9f05-4669-af55-60505e794caf" providerId="ADAL" clId="{73B1EB29-E1D6-4413-9D79-EDF3CC1D279D}" dt="2022-06-15T11:08:06.228" v="656" actId="1076"/>
          <ac:picMkLst>
            <pc:docMk/>
            <pc:sldMk cId="1346129542" sldId="336"/>
            <ac:picMk id="25" creationId="{6C1B0DB8-052D-DE78-6AA4-E905D7E7955D}"/>
          </ac:picMkLst>
        </pc:picChg>
        <pc:picChg chg="add mod">
          <ac:chgData name="Egemen Metin Turan" userId="03fe00fa-9f05-4669-af55-60505e794caf" providerId="ADAL" clId="{73B1EB29-E1D6-4413-9D79-EDF3CC1D279D}" dt="2022-06-15T11:08:19.024" v="658" actId="1076"/>
          <ac:picMkLst>
            <pc:docMk/>
            <pc:sldMk cId="1346129542" sldId="336"/>
            <ac:picMk id="26" creationId="{2CCCA89D-B1FF-F05C-518B-03F1C629EC23}"/>
          </ac:picMkLst>
        </pc:picChg>
        <pc:picChg chg="add mod">
          <ac:chgData name="Egemen Metin Turan" userId="03fe00fa-9f05-4669-af55-60505e794caf" providerId="ADAL" clId="{73B1EB29-E1D6-4413-9D79-EDF3CC1D279D}" dt="2022-06-15T11:08:26.160" v="660" actId="1076"/>
          <ac:picMkLst>
            <pc:docMk/>
            <pc:sldMk cId="1346129542" sldId="336"/>
            <ac:picMk id="27" creationId="{C0982C90-9B18-3395-195C-B854B12586C9}"/>
          </ac:picMkLst>
        </pc:picChg>
        <pc:picChg chg="add mod">
          <ac:chgData name="Egemen Metin Turan" userId="03fe00fa-9f05-4669-af55-60505e794caf" providerId="ADAL" clId="{73B1EB29-E1D6-4413-9D79-EDF3CC1D279D}" dt="2022-06-15T11:09:04.983" v="662" actId="1076"/>
          <ac:picMkLst>
            <pc:docMk/>
            <pc:sldMk cId="1346129542" sldId="336"/>
            <ac:picMk id="28" creationId="{F2E17570-F992-4C6E-935B-083044848550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1:21:42.759" v="851" actId="1076"/>
        <pc:sldMkLst>
          <pc:docMk/>
          <pc:sldMk cId="2918130238" sldId="337"/>
        </pc:sldMkLst>
        <pc:spChg chg="mod">
          <ac:chgData name="Egemen Metin Turan" userId="03fe00fa-9f05-4669-af55-60505e794caf" providerId="ADAL" clId="{73B1EB29-E1D6-4413-9D79-EDF3CC1D279D}" dt="2022-06-15T11:17:57.491" v="809" actId="20577"/>
          <ac:spMkLst>
            <pc:docMk/>
            <pc:sldMk cId="2918130238" sldId="337"/>
            <ac:spMk id="47105" creationId="{E803377E-D6A9-4233-807B-5FFE353F7E2B}"/>
          </ac:spMkLst>
        </pc:spChg>
        <pc:picChg chg="add mod">
          <ac:chgData name="Egemen Metin Turan" userId="03fe00fa-9f05-4669-af55-60505e794caf" providerId="ADAL" clId="{73B1EB29-E1D6-4413-9D79-EDF3CC1D279D}" dt="2022-06-15T11:19:53.309" v="833" actId="1076"/>
          <ac:picMkLst>
            <pc:docMk/>
            <pc:sldMk cId="2918130238" sldId="337"/>
            <ac:picMk id="3" creationId="{C9A11D21-B2CF-8AFC-8D99-77495CA39B73}"/>
          </ac:picMkLst>
        </pc:picChg>
        <pc:picChg chg="del">
          <ac:chgData name="Egemen Metin Turan" userId="03fe00fa-9f05-4669-af55-60505e794caf" providerId="ADAL" clId="{73B1EB29-E1D6-4413-9D79-EDF3CC1D279D}" dt="2022-06-15T11:18:05.653" v="810" actId="478"/>
          <ac:picMkLst>
            <pc:docMk/>
            <pc:sldMk cId="2918130238" sldId="337"/>
            <ac:picMk id="7" creationId="{3524DF86-4707-A8EF-7A69-C0EC869C16C3}"/>
          </ac:picMkLst>
        </pc:picChg>
        <pc:picChg chg="mod">
          <ac:chgData name="Egemen Metin Turan" userId="03fe00fa-9f05-4669-af55-60505e794caf" providerId="ADAL" clId="{73B1EB29-E1D6-4413-9D79-EDF3CC1D279D}" dt="2022-06-15T11:19:57.943" v="834" actId="1076"/>
          <ac:picMkLst>
            <pc:docMk/>
            <pc:sldMk cId="2918130238" sldId="337"/>
            <ac:picMk id="11" creationId="{438A2348-45C9-071B-76CC-169878A5CE3B}"/>
          </ac:picMkLst>
        </pc:picChg>
        <pc:picChg chg="del">
          <ac:chgData name="Egemen Metin Turan" userId="03fe00fa-9f05-4669-af55-60505e794caf" providerId="ADAL" clId="{73B1EB29-E1D6-4413-9D79-EDF3CC1D279D}" dt="2022-06-15T11:18:39.713" v="820" actId="478"/>
          <ac:picMkLst>
            <pc:docMk/>
            <pc:sldMk cId="2918130238" sldId="337"/>
            <ac:picMk id="15" creationId="{089BB797-FA27-13FD-95A9-AB77F437C8AC}"/>
          </ac:picMkLst>
        </pc:picChg>
        <pc:picChg chg="del mod">
          <ac:chgData name="Egemen Metin Turan" userId="03fe00fa-9f05-4669-af55-60505e794caf" providerId="ADAL" clId="{73B1EB29-E1D6-4413-9D79-EDF3CC1D279D}" dt="2022-06-15T11:20:36.272" v="840" actId="478"/>
          <ac:picMkLst>
            <pc:docMk/>
            <pc:sldMk cId="2918130238" sldId="337"/>
            <ac:picMk id="16" creationId="{A247A5CE-002E-431D-B146-E326D61307EC}"/>
          </ac:picMkLst>
        </pc:picChg>
        <pc:picChg chg="del mod">
          <ac:chgData name="Egemen Metin Turan" userId="03fe00fa-9f05-4669-af55-60505e794caf" providerId="ADAL" clId="{73B1EB29-E1D6-4413-9D79-EDF3CC1D279D}" dt="2022-06-15T11:20:35.385" v="839" actId="478"/>
          <ac:picMkLst>
            <pc:docMk/>
            <pc:sldMk cId="2918130238" sldId="337"/>
            <ac:picMk id="17" creationId="{CE58FBC0-A40B-EE87-1E49-4BEDCD4E80A0}"/>
          </ac:picMkLst>
        </pc:picChg>
        <pc:picChg chg="del">
          <ac:chgData name="Egemen Metin Turan" userId="03fe00fa-9f05-4669-af55-60505e794caf" providerId="ADAL" clId="{73B1EB29-E1D6-4413-9D79-EDF3CC1D279D}" dt="2022-06-15T11:18:40.866" v="821" actId="478"/>
          <ac:picMkLst>
            <pc:docMk/>
            <pc:sldMk cId="2918130238" sldId="337"/>
            <ac:picMk id="18" creationId="{AC25F8EE-EBF3-DDE6-139C-70C540FFC7DA}"/>
          </ac:picMkLst>
        </pc:picChg>
        <pc:picChg chg="del">
          <ac:chgData name="Egemen Metin Turan" userId="03fe00fa-9f05-4669-af55-60505e794caf" providerId="ADAL" clId="{73B1EB29-E1D6-4413-9D79-EDF3CC1D279D}" dt="2022-06-15T11:18:36.530" v="817" actId="478"/>
          <ac:picMkLst>
            <pc:docMk/>
            <pc:sldMk cId="2918130238" sldId="337"/>
            <ac:picMk id="19" creationId="{AECDD873-A06C-3C0C-18AF-C8DE2B5D2D56}"/>
          </ac:picMkLst>
        </pc:picChg>
        <pc:picChg chg="del">
          <ac:chgData name="Egemen Metin Turan" userId="03fe00fa-9f05-4669-af55-60505e794caf" providerId="ADAL" clId="{73B1EB29-E1D6-4413-9D79-EDF3CC1D279D}" dt="2022-06-15T11:18:42.689" v="823" actId="478"/>
          <ac:picMkLst>
            <pc:docMk/>
            <pc:sldMk cId="2918130238" sldId="337"/>
            <ac:picMk id="20" creationId="{7929F167-E97F-9C93-6621-7D624CD492B2}"/>
          </ac:picMkLst>
        </pc:picChg>
        <pc:picChg chg="del">
          <ac:chgData name="Egemen Metin Turan" userId="03fe00fa-9f05-4669-af55-60505e794caf" providerId="ADAL" clId="{73B1EB29-E1D6-4413-9D79-EDF3CC1D279D}" dt="2022-06-15T11:18:34.038" v="816" actId="478"/>
          <ac:picMkLst>
            <pc:docMk/>
            <pc:sldMk cId="2918130238" sldId="337"/>
            <ac:picMk id="21" creationId="{A538B8C6-77AF-1ACB-24AA-65093893B2F6}"/>
          </ac:picMkLst>
        </pc:picChg>
        <pc:picChg chg="del">
          <ac:chgData name="Egemen Metin Turan" userId="03fe00fa-9f05-4669-af55-60505e794caf" providerId="ADAL" clId="{73B1EB29-E1D6-4413-9D79-EDF3CC1D279D}" dt="2022-06-15T11:18:37.718" v="818" actId="478"/>
          <ac:picMkLst>
            <pc:docMk/>
            <pc:sldMk cId="2918130238" sldId="337"/>
            <ac:picMk id="22" creationId="{72FF864D-9C23-4F75-A5D1-7BC7A958373F}"/>
          </ac:picMkLst>
        </pc:picChg>
        <pc:picChg chg="del">
          <ac:chgData name="Egemen Metin Turan" userId="03fe00fa-9f05-4669-af55-60505e794caf" providerId="ADAL" clId="{73B1EB29-E1D6-4413-9D79-EDF3CC1D279D}" dt="2022-06-15T11:18:41.754" v="822" actId="478"/>
          <ac:picMkLst>
            <pc:docMk/>
            <pc:sldMk cId="2918130238" sldId="337"/>
            <ac:picMk id="23" creationId="{023C0619-3CF3-C2A3-BA61-06B1B50051F6}"/>
          </ac:picMkLst>
        </pc:picChg>
        <pc:picChg chg="del">
          <ac:chgData name="Egemen Metin Turan" userId="03fe00fa-9f05-4669-af55-60505e794caf" providerId="ADAL" clId="{73B1EB29-E1D6-4413-9D79-EDF3CC1D279D}" dt="2022-06-15T11:18:44.694" v="825" actId="478"/>
          <ac:picMkLst>
            <pc:docMk/>
            <pc:sldMk cId="2918130238" sldId="337"/>
            <ac:picMk id="24" creationId="{08936DB3-FB12-4B43-DB43-275F145CD2B7}"/>
          </ac:picMkLst>
        </pc:picChg>
        <pc:picChg chg="del">
          <ac:chgData name="Egemen Metin Turan" userId="03fe00fa-9f05-4669-af55-60505e794caf" providerId="ADAL" clId="{73B1EB29-E1D6-4413-9D79-EDF3CC1D279D}" dt="2022-06-15T11:18:43.520" v="824" actId="478"/>
          <ac:picMkLst>
            <pc:docMk/>
            <pc:sldMk cId="2918130238" sldId="337"/>
            <ac:picMk id="25" creationId="{6C1B0DB8-052D-DE78-6AA4-E905D7E7955D}"/>
          </ac:picMkLst>
        </pc:picChg>
        <pc:picChg chg="del mod">
          <ac:chgData name="Egemen Metin Turan" userId="03fe00fa-9f05-4669-af55-60505e794caf" providerId="ADAL" clId="{73B1EB29-E1D6-4413-9D79-EDF3CC1D279D}" dt="2022-06-15T11:20:37.102" v="841" actId="478"/>
          <ac:picMkLst>
            <pc:docMk/>
            <pc:sldMk cId="2918130238" sldId="337"/>
            <ac:picMk id="26" creationId="{2CCCA89D-B1FF-F05C-518B-03F1C629EC23}"/>
          </ac:picMkLst>
        </pc:picChg>
        <pc:picChg chg="mod ord">
          <ac:chgData name="Egemen Metin Turan" userId="03fe00fa-9f05-4669-af55-60505e794caf" providerId="ADAL" clId="{73B1EB29-E1D6-4413-9D79-EDF3CC1D279D}" dt="2022-06-15T11:20:27.335" v="837" actId="1076"/>
          <ac:picMkLst>
            <pc:docMk/>
            <pc:sldMk cId="2918130238" sldId="337"/>
            <ac:picMk id="27" creationId="{C0982C90-9B18-3395-195C-B854B12586C9}"/>
          </ac:picMkLst>
        </pc:picChg>
        <pc:picChg chg="del">
          <ac:chgData name="Egemen Metin Turan" userId="03fe00fa-9f05-4669-af55-60505e794caf" providerId="ADAL" clId="{73B1EB29-E1D6-4413-9D79-EDF3CC1D279D}" dt="2022-06-15T11:18:38.786" v="819" actId="478"/>
          <ac:picMkLst>
            <pc:docMk/>
            <pc:sldMk cId="2918130238" sldId="337"/>
            <ac:picMk id="28" creationId="{F2E17570-F992-4C6E-935B-083044848550}"/>
          </ac:picMkLst>
        </pc:picChg>
        <pc:picChg chg="add mod">
          <ac:chgData name="Egemen Metin Turan" userId="03fe00fa-9f05-4669-af55-60505e794caf" providerId="ADAL" clId="{73B1EB29-E1D6-4413-9D79-EDF3CC1D279D}" dt="2022-06-15T11:20:46.756" v="843" actId="1076"/>
          <ac:picMkLst>
            <pc:docMk/>
            <pc:sldMk cId="2918130238" sldId="337"/>
            <ac:picMk id="29" creationId="{2A909752-8EFC-DBBF-E89F-48791513A440}"/>
          </ac:picMkLst>
        </pc:picChg>
        <pc:picChg chg="add mod">
          <ac:chgData name="Egemen Metin Turan" userId="03fe00fa-9f05-4669-af55-60505e794caf" providerId="ADAL" clId="{73B1EB29-E1D6-4413-9D79-EDF3CC1D279D}" dt="2022-06-15T11:21:10.178" v="845" actId="1076"/>
          <ac:picMkLst>
            <pc:docMk/>
            <pc:sldMk cId="2918130238" sldId="337"/>
            <ac:picMk id="30" creationId="{0BB7C098-9066-4C24-EA24-DBEB88A0CCEB}"/>
          </ac:picMkLst>
        </pc:picChg>
        <pc:picChg chg="add mod">
          <ac:chgData name="Egemen Metin Turan" userId="03fe00fa-9f05-4669-af55-60505e794caf" providerId="ADAL" clId="{73B1EB29-E1D6-4413-9D79-EDF3CC1D279D}" dt="2022-06-15T11:21:26.891" v="847" actId="1076"/>
          <ac:picMkLst>
            <pc:docMk/>
            <pc:sldMk cId="2918130238" sldId="337"/>
            <ac:picMk id="31" creationId="{0170E7D1-597F-2426-03CA-0829F51B3508}"/>
          </ac:picMkLst>
        </pc:picChg>
        <pc:picChg chg="add mod">
          <ac:chgData name="Egemen Metin Turan" userId="03fe00fa-9f05-4669-af55-60505e794caf" providerId="ADAL" clId="{73B1EB29-E1D6-4413-9D79-EDF3CC1D279D}" dt="2022-06-15T11:21:31.740" v="849" actId="1076"/>
          <ac:picMkLst>
            <pc:docMk/>
            <pc:sldMk cId="2918130238" sldId="337"/>
            <ac:picMk id="32" creationId="{8705EB52-2803-5336-BF5D-F9DB423BC8ED}"/>
          </ac:picMkLst>
        </pc:picChg>
        <pc:picChg chg="add mod">
          <ac:chgData name="Egemen Metin Turan" userId="03fe00fa-9f05-4669-af55-60505e794caf" providerId="ADAL" clId="{73B1EB29-E1D6-4413-9D79-EDF3CC1D279D}" dt="2022-06-15T11:21:42.759" v="851" actId="1076"/>
          <ac:picMkLst>
            <pc:docMk/>
            <pc:sldMk cId="2918130238" sldId="337"/>
            <ac:picMk id="33" creationId="{63638908-163E-05C2-A766-FF695FF56C13}"/>
          </ac:picMkLst>
        </pc:picChg>
      </pc:sldChg>
      <pc:sldChg chg="addSp modSp add mod">
        <pc:chgData name="Egemen Metin Turan" userId="03fe00fa-9f05-4669-af55-60505e794caf" providerId="ADAL" clId="{73B1EB29-E1D6-4413-9D79-EDF3CC1D279D}" dt="2022-06-15T11:28:09.640" v="879" actId="1076"/>
        <pc:sldMkLst>
          <pc:docMk/>
          <pc:sldMk cId="2238531841" sldId="338"/>
        </pc:sldMkLst>
        <pc:spChg chg="mod">
          <ac:chgData name="Egemen Metin Turan" userId="03fe00fa-9f05-4669-af55-60505e794caf" providerId="ADAL" clId="{73B1EB29-E1D6-4413-9D79-EDF3CC1D279D}" dt="2022-06-15T11:27:46.706" v="872" actId="20577"/>
          <ac:spMkLst>
            <pc:docMk/>
            <pc:sldMk cId="2238531841" sldId="338"/>
            <ac:spMk id="76801" creationId="{40FEE69D-455A-4AAD-96E3-020F3CF2B8B4}"/>
          </ac:spMkLst>
        </pc:spChg>
        <pc:spChg chg="mod">
          <ac:chgData name="Egemen Metin Turan" userId="03fe00fa-9f05-4669-af55-60505e794caf" providerId="ADAL" clId="{73B1EB29-E1D6-4413-9D79-EDF3CC1D279D}" dt="2022-06-15T11:27:54.387" v="874" actId="5793"/>
          <ac:spMkLst>
            <pc:docMk/>
            <pc:sldMk cId="2238531841" sldId="338"/>
            <ac:spMk id="76802" creationId="{45C731E5-343B-4125-8297-B8E2A353C6BE}"/>
          </ac:spMkLst>
        </pc:spChg>
        <pc:picChg chg="add mod">
          <ac:chgData name="Egemen Metin Turan" userId="03fe00fa-9f05-4669-af55-60505e794caf" providerId="ADAL" clId="{73B1EB29-E1D6-4413-9D79-EDF3CC1D279D}" dt="2022-06-15T11:28:09.640" v="879" actId="1076"/>
          <ac:picMkLst>
            <pc:docMk/>
            <pc:sldMk cId="2238531841" sldId="338"/>
            <ac:picMk id="3" creationId="{CEDBB55E-0DE2-206F-328E-450D813C1930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1:35:07.513" v="974" actId="1076"/>
        <pc:sldMkLst>
          <pc:docMk/>
          <pc:sldMk cId="206373675" sldId="339"/>
        </pc:sldMkLst>
        <pc:spChg chg="add mod">
          <ac:chgData name="Egemen Metin Turan" userId="03fe00fa-9f05-4669-af55-60505e794caf" providerId="ADAL" clId="{73B1EB29-E1D6-4413-9D79-EDF3CC1D279D}" dt="2022-06-15T11:34:50.372" v="973" actId="20577"/>
          <ac:spMkLst>
            <pc:docMk/>
            <pc:sldMk cId="206373675" sldId="339"/>
            <ac:spMk id="7" creationId="{EA0FE969-8427-36DD-4F76-4305FF50CD71}"/>
          </ac:spMkLst>
        </pc:spChg>
        <pc:spChg chg="mod">
          <ac:chgData name="Egemen Metin Turan" userId="03fe00fa-9f05-4669-af55-60505e794caf" providerId="ADAL" clId="{73B1EB29-E1D6-4413-9D79-EDF3CC1D279D}" dt="2022-06-15T11:29:56.050" v="910" actId="20577"/>
          <ac:spMkLst>
            <pc:docMk/>
            <pc:sldMk cId="206373675" sldId="339"/>
            <ac:spMk id="76801" creationId="{40FEE69D-455A-4AAD-96E3-020F3CF2B8B4}"/>
          </ac:spMkLst>
        </pc:spChg>
        <pc:spChg chg="del mod">
          <ac:chgData name="Egemen Metin Turan" userId="03fe00fa-9f05-4669-af55-60505e794caf" providerId="ADAL" clId="{73B1EB29-E1D6-4413-9D79-EDF3CC1D279D}" dt="2022-06-15T11:33:18.827" v="929" actId="478"/>
          <ac:spMkLst>
            <pc:docMk/>
            <pc:sldMk cId="206373675" sldId="339"/>
            <ac:spMk id="76802" creationId="{45C731E5-343B-4125-8297-B8E2A353C6BE}"/>
          </ac:spMkLst>
        </pc:spChg>
        <pc:picChg chg="del">
          <ac:chgData name="Egemen Metin Turan" userId="03fe00fa-9f05-4669-af55-60505e794caf" providerId="ADAL" clId="{73B1EB29-E1D6-4413-9D79-EDF3CC1D279D}" dt="2022-06-15T11:29:59.010" v="911" actId="478"/>
          <ac:picMkLst>
            <pc:docMk/>
            <pc:sldMk cId="206373675" sldId="339"/>
            <ac:picMk id="3" creationId="{CEDBB55E-0DE2-206F-328E-450D813C1930}"/>
          </ac:picMkLst>
        </pc:picChg>
        <pc:picChg chg="add mod">
          <ac:chgData name="Egemen Metin Turan" userId="03fe00fa-9f05-4669-af55-60505e794caf" providerId="ADAL" clId="{73B1EB29-E1D6-4413-9D79-EDF3CC1D279D}" dt="2022-06-15T11:35:07.513" v="974" actId="1076"/>
          <ac:picMkLst>
            <pc:docMk/>
            <pc:sldMk cId="206373675" sldId="339"/>
            <ac:picMk id="4" creationId="{81146488-7C7E-960A-82CB-08B0C78F9110}"/>
          </ac:picMkLst>
        </pc:picChg>
        <pc:picChg chg="add mod">
          <ac:chgData name="Egemen Metin Turan" userId="03fe00fa-9f05-4669-af55-60505e794caf" providerId="ADAL" clId="{73B1EB29-E1D6-4413-9D79-EDF3CC1D279D}" dt="2022-06-15T11:33:59.953" v="950" actId="1076"/>
          <ac:picMkLst>
            <pc:docMk/>
            <pc:sldMk cId="206373675" sldId="339"/>
            <ac:picMk id="6" creationId="{8BD4447D-8826-4083-852A-5688012B5508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1:38:13.338" v="1012" actId="1076"/>
        <pc:sldMkLst>
          <pc:docMk/>
          <pc:sldMk cId="143209431" sldId="340"/>
        </pc:sldMkLst>
        <pc:spChg chg="del mod">
          <ac:chgData name="Egemen Metin Turan" userId="03fe00fa-9f05-4669-af55-60505e794caf" providerId="ADAL" clId="{73B1EB29-E1D6-4413-9D79-EDF3CC1D279D}" dt="2022-06-15T11:36:17.635" v="981" actId="478"/>
          <ac:spMkLst>
            <pc:docMk/>
            <pc:sldMk cId="143209431" sldId="340"/>
            <ac:spMk id="7" creationId="{EA0FE969-8427-36DD-4F76-4305FF50CD71}"/>
          </ac:spMkLst>
        </pc:spChg>
        <pc:spChg chg="mod">
          <ac:chgData name="Egemen Metin Turan" userId="03fe00fa-9f05-4669-af55-60505e794caf" providerId="ADAL" clId="{73B1EB29-E1D6-4413-9D79-EDF3CC1D279D}" dt="2022-06-15T11:37:51.851" v="1010" actId="20577"/>
          <ac:spMkLst>
            <pc:docMk/>
            <pc:sldMk cId="143209431" sldId="340"/>
            <ac:spMk id="76801" creationId="{40FEE69D-455A-4AAD-96E3-020F3CF2B8B4}"/>
          </ac:spMkLst>
        </pc:spChg>
        <pc:picChg chg="add mod">
          <ac:chgData name="Egemen Metin Turan" userId="03fe00fa-9f05-4669-af55-60505e794caf" providerId="ADAL" clId="{73B1EB29-E1D6-4413-9D79-EDF3CC1D279D}" dt="2022-06-15T11:38:13.338" v="1012" actId="1076"/>
          <ac:picMkLst>
            <pc:docMk/>
            <pc:sldMk cId="143209431" sldId="340"/>
            <ac:picMk id="3" creationId="{F2C376B1-FFDE-0FDA-05EC-D6251A9BA5CA}"/>
          </ac:picMkLst>
        </pc:picChg>
        <pc:picChg chg="del">
          <ac:chgData name="Egemen Metin Turan" userId="03fe00fa-9f05-4669-af55-60505e794caf" providerId="ADAL" clId="{73B1EB29-E1D6-4413-9D79-EDF3CC1D279D}" dt="2022-06-15T11:36:00.023" v="976" actId="478"/>
          <ac:picMkLst>
            <pc:docMk/>
            <pc:sldMk cId="143209431" sldId="340"/>
            <ac:picMk id="4" creationId="{81146488-7C7E-960A-82CB-08B0C78F9110}"/>
          </ac:picMkLst>
        </pc:picChg>
        <pc:picChg chg="del">
          <ac:chgData name="Egemen Metin Turan" userId="03fe00fa-9f05-4669-af55-60505e794caf" providerId="ADAL" clId="{73B1EB29-E1D6-4413-9D79-EDF3CC1D279D}" dt="2022-06-15T11:36:01.354" v="977" actId="478"/>
          <ac:picMkLst>
            <pc:docMk/>
            <pc:sldMk cId="143209431" sldId="340"/>
            <ac:picMk id="6" creationId="{8BD4447D-8826-4083-852A-5688012B5508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2:16:27.093" v="2371" actId="20577"/>
        <pc:sldMkLst>
          <pc:docMk/>
          <pc:sldMk cId="1334984975" sldId="341"/>
        </pc:sldMkLst>
        <pc:spChg chg="mod">
          <ac:chgData name="Egemen Metin Turan" userId="03fe00fa-9f05-4669-af55-60505e794caf" providerId="ADAL" clId="{73B1EB29-E1D6-4413-9D79-EDF3CC1D279D}" dt="2022-06-15T12:16:27.093" v="2371" actId="20577"/>
          <ac:spMkLst>
            <pc:docMk/>
            <pc:sldMk cId="1334984975" sldId="341"/>
            <ac:spMk id="76801" creationId="{40FEE69D-455A-4AAD-96E3-020F3CF2B8B4}"/>
          </ac:spMkLst>
        </pc:spChg>
        <pc:picChg chg="del">
          <ac:chgData name="Egemen Metin Turan" userId="03fe00fa-9f05-4669-af55-60505e794caf" providerId="ADAL" clId="{73B1EB29-E1D6-4413-9D79-EDF3CC1D279D}" dt="2022-06-15T11:39:14.931" v="1030" actId="478"/>
          <ac:picMkLst>
            <pc:docMk/>
            <pc:sldMk cId="1334984975" sldId="341"/>
            <ac:picMk id="3" creationId="{F2C376B1-FFDE-0FDA-05EC-D6251A9BA5CA}"/>
          </ac:picMkLst>
        </pc:picChg>
        <pc:picChg chg="add mod">
          <ac:chgData name="Egemen Metin Turan" userId="03fe00fa-9f05-4669-af55-60505e794caf" providerId="ADAL" clId="{73B1EB29-E1D6-4413-9D79-EDF3CC1D279D}" dt="2022-06-15T11:39:31.894" v="1036" actId="1076"/>
          <ac:picMkLst>
            <pc:docMk/>
            <pc:sldMk cId="1334984975" sldId="341"/>
            <ac:picMk id="4" creationId="{8D9247AF-B47D-3634-9626-CC862006E4DE}"/>
          </ac:picMkLst>
        </pc:picChg>
      </pc:sldChg>
      <pc:sldChg chg="modSp add mod">
        <pc:chgData name="Egemen Metin Turan" userId="03fe00fa-9f05-4669-af55-60505e794caf" providerId="ADAL" clId="{73B1EB29-E1D6-4413-9D79-EDF3CC1D279D}" dt="2022-06-15T12:01:07.535" v="2241" actId="20577"/>
        <pc:sldMkLst>
          <pc:docMk/>
          <pc:sldMk cId="29453863" sldId="342"/>
        </pc:sldMkLst>
        <pc:spChg chg="mod">
          <ac:chgData name="Egemen Metin Turan" userId="03fe00fa-9f05-4669-af55-60505e794caf" providerId="ADAL" clId="{73B1EB29-E1D6-4413-9D79-EDF3CC1D279D}" dt="2022-06-15T12:00:10.186" v="2123" actId="20577"/>
          <ac:spMkLst>
            <pc:docMk/>
            <pc:sldMk cId="29453863" sldId="342"/>
            <ac:spMk id="76801" creationId="{40FEE69D-455A-4AAD-96E3-020F3CF2B8B4}"/>
          </ac:spMkLst>
        </pc:spChg>
        <pc:spChg chg="mod">
          <ac:chgData name="Egemen Metin Turan" userId="03fe00fa-9f05-4669-af55-60505e794caf" providerId="ADAL" clId="{73B1EB29-E1D6-4413-9D79-EDF3CC1D279D}" dt="2022-06-15T12:01:07.535" v="2241" actId="20577"/>
          <ac:spMkLst>
            <pc:docMk/>
            <pc:sldMk cId="29453863" sldId="342"/>
            <ac:spMk id="76802" creationId="{45C731E5-343B-4125-8297-B8E2A353C6BE}"/>
          </ac:spMkLst>
        </pc:spChg>
      </pc:sldChg>
      <pc:sldChg chg="addSp delSp modSp add mod">
        <pc:chgData name="Egemen Metin Turan" userId="03fe00fa-9f05-4669-af55-60505e794caf" providerId="ADAL" clId="{73B1EB29-E1D6-4413-9D79-EDF3CC1D279D}" dt="2022-06-15T12:02:41.743" v="2248"/>
        <pc:sldMkLst>
          <pc:docMk/>
          <pc:sldMk cId="3095592830" sldId="343"/>
        </pc:sldMkLst>
        <pc:spChg chg="mod">
          <ac:chgData name="Egemen Metin Turan" userId="03fe00fa-9f05-4669-af55-60505e794caf" providerId="ADAL" clId="{73B1EB29-E1D6-4413-9D79-EDF3CC1D279D}" dt="2022-06-15T12:02:41.743" v="2248"/>
          <ac:spMkLst>
            <pc:docMk/>
            <pc:sldMk cId="3095592830" sldId="343"/>
            <ac:spMk id="76801" creationId="{40FEE69D-455A-4AAD-96E3-020F3CF2B8B4}"/>
          </ac:spMkLst>
        </pc:spChg>
        <pc:spChg chg="del">
          <ac:chgData name="Egemen Metin Turan" userId="03fe00fa-9f05-4669-af55-60505e794caf" providerId="ADAL" clId="{73B1EB29-E1D6-4413-9D79-EDF3CC1D279D}" dt="2022-06-15T12:02:13.324" v="2243" actId="478"/>
          <ac:spMkLst>
            <pc:docMk/>
            <pc:sldMk cId="3095592830" sldId="343"/>
            <ac:spMk id="76802" creationId="{45C731E5-343B-4125-8297-B8E2A353C6BE}"/>
          </ac:spMkLst>
        </pc:spChg>
        <pc:picChg chg="add mod">
          <ac:chgData name="Egemen Metin Turan" userId="03fe00fa-9f05-4669-af55-60505e794caf" providerId="ADAL" clId="{73B1EB29-E1D6-4413-9D79-EDF3CC1D279D}" dt="2022-06-15T12:02:26.642" v="2246" actId="1076"/>
          <ac:picMkLst>
            <pc:docMk/>
            <pc:sldMk cId="3095592830" sldId="343"/>
            <ac:picMk id="2" creationId="{469ECFD1-F824-9766-D481-3A022FDDCBE5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2:04:13.467" v="2271"/>
        <pc:sldMkLst>
          <pc:docMk/>
          <pc:sldMk cId="3306371025" sldId="344"/>
        </pc:sldMkLst>
        <pc:spChg chg="mod">
          <ac:chgData name="Egemen Metin Turan" userId="03fe00fa-9f05-4669-af55-60505e794caf" providerId="ADAL" clId="{73B1EB29-E1D6-4413-9D79-EDF3CC1D279D}" dt="2022-06-15T12:04:13.467" v="2271"/>
          <ac:spMkLst>
            <pc:docMk/>
            <pc:sldMk cId="3306371025" sldId="344"/>
            <ac:spMk id="76801" creationId="{40FEE69D-455A-4AAD-96E3-020F3CF2B8B4}"/>
          </ac:spMkLst>
        </pc:spChg>
        <pc:picChg chg="del">
          <ac:chgData name="Egemen Metin Turan" userId="03fe00fa-9f05-4669-af55-60505e794caf" providerId="ADAL" clId="{73B1EB29-E1D6-4413-9D79-EDF3CC1D279D}" dt="2022-06-15T12:03:30.933" v="2264" actId="478"/>
          <ac:picMkLst>
            <pc:docMk/>
            <pc:sldMk cId="3306371025" sldId="344"/>
            <ac:picMk id="2" creationId="{469ECFD1-F824-9766-D481-3A022FDDCBE5}"/>
          </ac:picMkLst>
        </pc:picChg>
        <pc:picChg chg="add mod">
          <ac:chgData name="Egemen Metin Turan" userId="03fe00fa-9f05-4669-af55-60505e794caf" providerId="ADAL" clId="{73B1EB29-E1D6-4413-9D79-EDF3CC1D279D}" dt="2022-06-15T12:03:45.064" v="2269" actId="1076"/>
          <ac:picMkLst>
            <pc:docMk/>
            <pc:sldMk cId="3306371025" sldId="344"/>
            <ac:picMk id="4" creationId="{579D92D1-0218-015F-B8E4-214458323AD9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2:05:25.549" v="2278" actId="1076"/>
        <pc:sldMkLst>
          <pc:docMk/>
          <pc:sldMk cId="2750736017" sldId="345"/>
        </pc:sldMkLst>
        <pc:spChg chg="mod">
          <ac:chgData name="Egemen Metin Turan" userId="03fe00fa-9f05-4669-af55-60505e794caf" providerId="ADAL" clId="{73B1EB29-E1D6-4413-9D79-EDF3CC1D279D}" dt="2022-06-15T12:04:39.165" v="2274"/>
          <ac:spMkLst>
            <pc:docMk/>
            <pc:sldMk cId="2750736017" sldId="345"/>
            <ac:spMk id="76801" creationId="{40FEE69D-455A-4AAD-96E3-020F3CF2B8B4}"/>
          </ac:spMkLst>
        </pc:spChg>
        <pc:picChg chg="add mod">
          <ac:chgData name="Egemen Metin Turan" userId="03fe00fa-9f05-4669-af55-60505e794caf" providerId="ADAL" clId="{73B1EB29-E1D6-4413-9D79-EDF3CC1D279D}" dt="2022-06-15T12:05:25.549" v="2278" actId="1076"/>
          <ac:picMkLst>
            <pc:docMk/>
            <pc:sldMk cId="2750736017" sldId="345"/>
            <ac:picMk id="3" creationId="{90CDD500-FD74-872C-0A39-7110175EEFB7}"/>
          </ac:picMkLst>
        </pc:picChg>
        <pc:picChg chg="del">
          <ac:chgData name="Egemen Metin Turan" userId="03fe00fa-9f05-4669-af55-60505e794caf" providerId="ADAL" clId="{73B1EB29-E1D6-4413-9D79-EDF3CC1D279D}" dt="2022-06-15T12:04:27.188" v="2273" actId="478"/>
          <ac:picMkLst>
            <pc:docMk/>
            <pc:sldMk cId="2750736017" sldId="345"/>
            <ac:picMk id="4" creationId="{579D92D1-0218-015F-B8E4-214458323AD9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2:06:36.903" v="2287" actId="1076"/>
        <pc:sldMkLst>
          <pc:docMk/>
          <pc:sldMk cId="265760491" sldId="346"/>
        </pc:sldMkLst>
        <pc:spChg chg="mod">
          <ac:chgData name="Egemen Metin Turan" userId="03fe00fa-9f05-4669-af55-60505e794caf" providerId="ADAL" clId="{73B1EB29-E1D6-4413-9D79-EDF3CC1D279D}" dt="2022-06-15T12:06:21.767" v="2282"/>
          <ac:spMkLst>
            <pc:docMk/>
            <pc:sldMk cId="265760491" sldId="346"/>
            <ac:spMk id="76801" creationId="{40FEE69D-455A-4AAD-96E3-020F3CF2B8B4}"/>
          </ac:spMkLst>
        </pc:spChg>
        <pc:picChg chg="del">
          <ac:chgData name="Egemen Metin Turan" userId="03fe00fa-9f05-4669-af55-60505e794caf" providerId="ADAL" clId="{73B1EB29-E1D6-4413-9D79-EDF3CC1D279D}" dt="2022-06-15T12:05:54.358" v="2280" actId="478"/>
          <ac:picMkLst>
            <pc:docMk/>
            <pc:sldMk cId="265760491" sldId="346"/>
            <ac:picMk id="3" creationId="{90CDD500-FD74-872C-0A39-7110175EEFB7}"/>
          </ac:picMkLst>
        </pc:picChg>
        <pc:picChg chg="add mod">
          <ac:chgData name="Egemen Metin Turan" userId="03fe00fa-9f05-4669-af55-60505e794caf" providerId="ADAL" clId="{73B1EB29-E1D6-4413-9D79-EDF3CC1D279D}" dt="2022-06-15T12:06:36.903" v="2287" actId="1076"/>
          <ac:picMkLst>
            <pc:docMk/>
            <pc:sldMk cId="265760491" sldId="346"/>
            <ac:picMk id="4" creationId="{ADF6AFB6-7AC1-3AB7-A2A1-5D9F5947D6FD}"/>
          </ac:picMkLst>
        </pc:picChg>
      </pc:sldChg>
      <pc:sldChg chg="addSp delSp modSp add mod">
        <pc:chgData name="Egemen Metin Turan" userId="03fe00fa-9f05-4669-af55-60505e794caf" providerId="ADAL" clId="{73B1EB29-E1D6-4413-9D79-EDF3CC1D279D}" dt="2022-06-15T12:12:22.007" v="2332" actId="1076"/>
        <pc:sldMkLst>
          <pc:docMk/>
          <pc:sldMk cId="3968922804" sldId="347"/>
        </pc:sldMkLst>
        <pc:spChg chg="add mod">
          <ac:chgData name="Egemen Metin Turan" userId="03fe00fa-9f05-4669-af55-60505e794caf" providerId="ADAL" clId="{73B1EB29-E1D6-4413-9D79-EDF3CC1D279D}" dt="2022-06-15T12:12:22.007" v="2332" actId="1076"/>
          <ac:spMkLst>
            <pc:docMk/>
            <pc:sldMk cId="3968922804" sldId="347"/>
            <ac:spMk id="5" creationId="{BCCE33F2-2C3B-6E79-798B-6F3987100539}"/>
          </ac:spMkLst>
        </pc:spChg>
        <pc:spChg chg="mod">
          <ac:chgData name="Egemen Metin Turan" userId="03fe00fa-9f05-4669-af55-60505e794caf" providerId="ADAL" clId="{73B1EB29-E1D6-4413-9D79-EDF3CC1D279D}" dt="2022-06-15T12:07:37.403" v="2307" actId="20577"/>
          <ac:spMkLst>
            <pc:docMk/>
            <pc:sldMk cId="3968922804" sldId="347"/>
            <ac:spMk id="76801" creationId="{40FEE69D-455A-4AAD-96E3-020F3CF2B8B4}"/>
          </ac:spMkLst>
        </pc:spChg>
        <pc:picChg chg="add mod">
          <ac:chgData name="Egemen Metin Turan" userId="03fe00fa-9f05-4669-af55-60505e794caf" providerId="ADAL" clId="{73B1EB29-E1D6-4413-9D79-EDF3CC1D279D}" dt="2022-06-15T12:08:01.076" v="2315" actId="1076"/>
          <ac:picMkLst>
            <pc:docMk/>
            <pc:sldMk cId="3968922804" sldId="347"/>
            <ac:picMk id="3" creationId="{C1D649DB-05D1-BB31-4293-007F12A4BB92}"/>
          </ac:picMkLst>
        </pc:picChg>
        <pc:picChg chg="del">
          <ac:chgData name="Egemen Metin Turan" userId="03fe00fa-9f05-4669-af55-60505e794caf" providerId="ADAL" clId="{73B1EB29-E1D6-4413-9D79-EDF3CC1D279D}" dt="2022-06-15T12:07:40.735" v="2308" actId="478"/>
          <ac:picMkLst>
            <pc:docMk/>
            <pc:sldMk cId="3968922804" sldId="347"/>
            <ac:picMk id="4" creationId="{ADF6AFB6-7AC1-3AB7-A2A1-5D9F5947D6FD}"/>
          </ac:picMkLst>
        </pc:picChg>
      </pc:sldChg>
      <pc:sldMasterChg chg="del delSldLayout">
        <pc:chgData name="Egemen Metin Turan" userId="03fe00fa-9f05-4669-af55-60505e794caf" providerId="ADAL" clId="{73B1EB29-E1D6-4413-9D79-EDF3CC1D279D}" dt="2022-06-15T10:34:32.512" v="449" actId="47"/>
        <pc:sldMasterMkLst>
          <pc:docMk/>
          <pc:sldMasterMk cId="0" sldId="2147483651"/>
        </pc:sldMasterMkLst>
        <pc:sldLayoutChg chg="del">
          <pc:chgData name="Egemen Metin Turan" userId="03fe00fa-9f05-4669-af55-60505e794caf" providerId="ADAL" clId="{73B1EB29-E1D6-4413-9D79-EDF3CC1D279D}" dt="2022-06-15T10:34:32.512" v="449" actId="47"/>
          <pc:sldLayoutMkLst>
            <pc:docMk/>
            <pc:sldMasterMk cId="0" sldId="2147483651"/>
            <pc:sldLayoutMk cId="1894093749" sldId="2147483686"/>
          </pc:sldLayoutMkLst>
        </pc:sldLayoutChg>
        <pc:sldLayoutChg chg="del">
          <pc:chgData name="Egemen Metin Turan" userId="03fe00fa-9f05-4669-af55-60505e794caf" providerId="ADAL" clId="{73B1EB29-E1D6-4413-9D79-EDF3CC1D279D}" dt="2022-06-15T10:34:32.512" v="449" actId="47"/>
          <pc:sldLayoutMkLst>
            <pc:docMk/>
            <pc:sldMasterMk cId="0" sldId="2147483651"/>
            <pc:sldLayoutMk cId="1631578708" sldId="2147483687"/>
          </pc:sldLayoutMkLst>
        </pc:sldLayoutChg>
        <pc:sldLayoutChg chg="del">
          <pc:chgData name="Egemen Metin Turan" userId="03fe00fa-9f05-4669-af55-60505e794caf" providerId="ADAL" clId="{73B1EB29-E1D6-4413-9D79-EDF3CC1D279D}" dt="2022-06-15T10:34:32.512" v="449" actId="47"/>
          <pc:sldLayoutMkLst>
            <pc:docMk/>
            <pc:sldMasterMk cId="0" sldId="2147483651"/>
            <pc:sldLayoutMk cId="1377497208" sldId="2147483688"/>
          </pc:sldLayoutMkLst>
        </pc:sldLayoutChg>
        <pc:sldLayoutChg chg="del">
          <pc:chgData name="Egemen Metin Turan" userId="03fe00fa-9f05-4669-af55-60505e794caf" providerId="ADAL" clId="{73B1EB29-E1D6-4413-9D79-EDF3CC1D279D}" dt="2022-06-15T10:34:32.512" v="449" actId="47"/>
          <pc:sldLayoutMkLst>
            <pc:docMk/>
            <pc:sldMasterMk cId="0" sldId="2147483651"/>
            <pc:sldLayoutMk cId="3591244061" sldId="2147483689"/>
          </pc:sldLayoutMkLst>
        </pc:sldLayoutChg>
        <pc:sldLayoutChg chg="del">
          <pc:chgData name="Egemen Metin Turan" userId="03fe00fa-9f05-4669-af55-60505e794caf" providerId="ADAL" clId="{73B1EB29-E1D6-4413-9D79-EDF3CC1D279D}" dt="2022-06-15T10:34:32.512" v="449" actId="47"/>
          <pc:sldLayoutMkLst>
            <pc:docMk/>
            <pc:sldMasterMk cId="0" sldId="2147483651"/>
            <pc:sldLayoutMk cId="2866767791" sldId="2147483690"/>
          </pc:sldLayoutMkLst>
        </pc:sldLayoutChg>
        <pc:sldLayoutChg chg="del">
          <pc:chgData name="Egemen Metin Turan" userId="03fe00fa-9f05-4669-af55-60505e794caf" providerId="ADAL" clId="{73B1EB29-E1D6-4413-9D79-EDF3CC1D279D}" dt="2022-06-15T10:34:32.512" v="449" actId="47"/>
          <pc:sldLayoutMkLst>
            <pc:docMk/>
            <pc:sldMasterMk cId="0" sldId="2147483651"/>
            <pc:sldLayoutMk cId="938944083" sldId="2147483691"/>
          </pc:sldLayoutMkLst>
        </pc:sldLayoutChg>
        <pc:sldLayoutChg chg="del">
          <pc:chgData name="Egemen Metin Turan" userId="03fe00fa-9f05-4669-af55-60505e794caf" providerId="ADAL" clId="{73B1EB29-E1D6-4413-9D79-EDF3CC1D279D}" dt="2022-06-15T10:34:32.512" v="449" actId="47"/>
          <pc:sldLayoutMkLst>
            <pc:docMk/>
            <pc:sldMasterMk cId="0" sldId="2147483651"/>
            <pc:sldLayoutMk cId="439092339" sldId="2147483692"/>
          </pc:sldLayoutMkLst>
        </pc:sldLayoutChg>
        <pc:sldLayoutChg chg="del">
          <pc:chgData name="Egemen Metin Turan" userId="03fe00fa-9f05-4669-af55-60505e794caf" providerId="ADAL" clId="{73B1EB29-E1D6-4413-9D79-EDF3CC1D279D}" dt="2022-06-15T10:34:32.512" v="449" actId="47"/>
          <pc:sldLayoutMkLst>
            <pc:docMk/>
            <pc:sldMasterMk cId="0" sldId="2147483651"/>
            <pc:sldLayoutMk cId="3548473304" sldId="2147483693"/>
          </pc:sldLayoutMkLst>
        </pc:sldLayoutChg>
        <pc:sldLayoutChg chg="del">
          <pc:chgData name="Egemen Metin Turan" userId="03fe00fa-9f05-4669-af55-60505e794caf" providerId="ADAL" clId="{73B1EB29-E1D6-4413-9D79-EDF3CC1D279D}" dt="2022-06-15T10:34:32.512" v="449" actId="47"/>
          <pc:sldLayoutMkLst>
            <pc:docMk/>
            <pc:sldMasterMk cId="0" sldId="2147483651"/>
            <pc:sldLayoutMk cId="912371877" sldId="2147483694"/>
          </pc:sldLayoutMkLst>
        </pc:sldLayoutChg>
        <pc:sldLayoutChg chg="del">
          <pc:chgData name="Egemen Metin Turan" userId="03fe00fa-9f05-4669-af55-60505e794caf" providerId="ADAL" clId="{73B1EB29-E1D6-4413-9D79-EDF3CC1D279D}" dt="2022-06-15T10:34:32.512" v="449" actId="47"/>
          <pc:sldLayoutMkLst>
            <pc:docMk/>
            <pc:sldMasterMk cId="0" sldId="2147483651"/>
            <pc:sldLayoutMk cId="265261595" sldId="2147483695"/>
          </pc:sldLayoutMkLst>
        </pc:sldLayoutChg>
        <pc:sldLayoutChg chg="del">
          <pc:chgData name="Egemen Metin Turan" userId="03fe00fa-9f05-4669-af55-60505e794caf" providerId="ADAL" clId="{73B1EB29-E1D6-4413-9D79-EDF3CC1D279D}" dt="2022-06-15T10:34:32.512" v="449" actId="47"/>
          <pc:sldLayoutMkLst>
            <pc:docMk/>
            <pc:sldMasterMk cId="0" sldId="2147483651"/>
            <pc:sldLayoutMk cId="560056602" sldId="214748369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1">
            <a:extLst>
              <a:ext uri="{FF2B5EF4-FFF2-40B4-BE49-F238E27FC236}">
                <a16:creationId xmlns:a16="http://schemas.microsoft.com/office/drawing/2014/main" id="{5607BE88-92C3-4DE1-ADC7-3A24577F6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6146" name="AutoShape 2">
            <a:extLst>
              <a:ext uri="{FF2B5EF4-FFF2-40B4-BE49-F238E27FC236}">
                <a16:creationId xmlns:a16="http://schemas.microsoft.com/office/drawing/2014/main" id="{582E1DCB-8DC7-4376-9876-5BF81516A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1B8C534-BD8E-42CD-B45F-E735DEE979D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756BC67D-8F2F-4089-8382-57970EAEF73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3475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150" altLang="en-150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636DF912-D957-4A90-9A8E-8E87B5F655ED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150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B83DD78-8BFC-4204-AD19-481C070AE83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150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FEC035AA-A717-449D-891D-0FDAE1163596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endParaRPr lang="en-US" altLang="en-150"/>
          </a:p>
        </p:txBody>
      </p:sp>
      <p:sp>
        <p:nvSpPr>
          <p:cNvPr id="6152" name="Rectangle 8">
            <a:extLst>
              <a:ext uri="{FF2B5EF4-FFF2-40B4-BE49-F238E27FC236}">
                <a16:creationId xmlns:a16="http://schemas.microsoft.com/office/drawing/2014/main" id="{4EB52E1B-8FD2-4C94-B5E6-43A5AE27401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fld id="{CF2341C0-0B57-40D3-86D0-E4BB233701D9}" type="slidenum">
              <a:rPr lang="en-US" altLang="en-150"/>
              <a:pPr/>
              <a:t>‹#›</a:t>
            </a:fld>
            <a:endParaRPr lang="en-US" altLang="en-1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30C5BEDA-A224-4CF5-B386-B74236AB908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B67B7F-17E2-4A6B-8C3C-DECE8E80D827}" type="slidenum">
              <a:rPr lang="en-US" altLang="en-150"/>
              <a:pPr/>
              <a:t>1</a:t>
            </a:fld>
            <a:endParaRPr lang="en-US" altLang="en-150"/>
          </a:p>
        </p:txBody>
      </p:sp>
      <p:sp>
        <p:nvSpPr>
          <p:cNvPr id="81921" name="Rectangle 1">
            <a:extLst>
              <a:ext uri="{FF2B5EF4-FFF2-40B4-BE49-F238E27FC236}">
                <a16:creationId xmlns:a16="http://schemas.microsoft.com/office/drawing/2014/main" id="{B4F0F2A4-6DF7-469E-914C-C0435174ADD9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8B77B464-D143-4B5F-9960-0CF42396A51C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3" name="Text Box 3">
            <a:extLst>
              <a:ext uri="{FF2B5EF4-FFF2-40B4-BE49-F238E27FC236}">
                <a16:creationId xmlns:a16="http://schemas.microsoft.com/office/drawing/2014/main" id="{A63584CB-CCAE-4ED4-A9E5-54D0014B1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E724E8F9-940A-43A6-B3E9-FFBE15EDB9A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26BD02A-2275-4633-8757-B10C5893ED1F}" type="slidenum">
              <a:rPr lang="en-US" altLang="en-150"/>
              <a:pPr/>
              <a:t>10</a:t>
            </a:fld>
            <a:endParaRPr lang="en-US" altLang="en-150"/>
          </a:p>
        </p:txBody>
      </p:sp>
      <p:sp>
        <p:nvSpPr>
          <p:cNvPr id="118785" name="Rectangle 1">
            <a:extLst>
              <a:ext uri="{FF2B5EF4-FFF2-40B4-BE49-F238E27FC236}">
                <a16:creationId xmlns:a16="http://schemas.microsoft.com/office/drawing/2014/main" id="{E44BA8E9-058A-4921-ACA8-29B21CB0419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A710F3EE-3897-4CCC-9A0F-0447D69FA3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725402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773E2F51-1F10-47E3-B454-CCAF0F4FDA9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2AA3DE-880C-45EC-BCEF-93BB1A746632}" type="slidenum">
              <a:rPr lang="en-US" altLang="en-150"/>
              <a:pPr/>
              <a:t>11</a:t>
            </a:fld>
            <a:endParaRPr lang="en-US" altLang="en-150"/>
          </a:p>
        </p:txBody>
      </p:sp>
      <p:sp>
        <p:nvSpPr>
          <p:cNvPr id="119809" name="Rectangle 1">
            <a:extLst>
              <a:ext uri="{FF2B5EF4-FFF2-40B4-BE49-F238E27FC236}">
                <a16:creationId xmlns:a16="http://schemas.microsoft.com/office/drawing/2014/main" id="{06D90679-0BF4-4031-A14A-8D568488D17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147C4F5C-3ABA-4385-99B3-4546BDB18B6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3423763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5AD0275-76AE-4B5F-9BD9-43FC179F19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C71861-7547-4299-BD8A-C8931E015D12}" type="slidenum">
              <a:rPr lang="en-US" altLang="en-150"/>
              <a:pPr/>
              <a:t>12</a:t>
            </a:fld>
            <a:endParaRPr lang="en-US" altLang="en-150"/>
          </a:p>
        </p:txBody>
      </p:sp>
      <p:sp>
        <p:nvSpPr>
          <p:cNvPr id="120833" name="Rectangle 1">
            <a:extLst>
              <a:ext uri="{FF2B5EF4-FFF2-40B4-BE49-F238E27FC236}">
                <a16:creationId xmlns:a16="http://schemas.microsoft.com/office/drawing/2014/main" id="{114B310E-5A43-4CE9-957D-BD27AF30D92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2EBB24D1-1684-487F-9419-2B41E9B9B38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790258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5C24EB8-EFBE-4EB1-B46B-CDA4B144F4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E96DE8-3D89-4AB2-B6D6-7D6E083F969A}" type="slidenum">
              <a:rPr lang="en-US" altLang="en-150"/>
              <a:pPr/>
              <a:t>13</a:t>
            </a:fld>
            <a:endParaRPr lang="en-US" altLang="en-150"/>
          </a:p>
        </p:txBody>
      </p:sp>
      <p:sp>
        <p:nvSpPr>
          <p:cNvPr id="121857" name="Rectangle 1">
            <a:extLst>
              <a:ext uri="{FF2B5EF4-FFF2-40B4-BE49-F238E27FC236}">
                <a16:creationId xmlns:a16="http://schemas.microsoft.com/office/drawing/2014/main" id="{7D2C9185-4FE6-4165-ABFA-37CDD1400E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6D844184-9D7A-4165-8A67-BC57743BD2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3720630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5C24EB8-EFBE-4EB1-B46B-CDA4B144F4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E96DE8-3D89-4AB2-B6D6-7D6E083F969A}" type="slidenum">
              <a:rPr lang="en-US" altLang="en-150"/>
              <a:pPr/>
              <a:t>14</a:t>
            </a:fld>
            <a:endParaRPr lang="en-US" altLang="en-150"/>
          </a:p>
        </p:txBody>
      </p:sp>
      <p:sp>
        <p:nvSpPr>
          <p:cNvPr id="121857" name="Rectangle 1">
            <a:extLst>
              <a:ext uri="{FF2B5EF4-FFF2-40B4-BE49-F238E27FC236}">
                <a16:creationId xmlns:a16="http://schemas.microsoft.com/office/drawing/2014/main" id="{7D2C9185-4FE6-4165-ABFA-37CDD1400E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6D844184-9D7A-4165-8A67-BC57743BD2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937909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5C24EB8-EFBE-4EB1-B46B-CDA4B144F4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E96DE8-3D89-4AB2-B6D6-7D6E083F969A}" type="slidenum">
              <a:rPr lang="en-US" altLang="en-150"/>
              <a:pPr/>
              <a:t>15</a:t>
            </a:fld>
            <a:endParaRPr lang="en-US" altLang="en-150"/>
          </a:p>
        </p:txBody>
      </p:sp>
      <p:sp>
        <p:nvSpPr>
          <p:cNvPr id="121857" name="Rectangle 1">
            <a:extLst>
              <a:ext uri="{FF2B5EF4-FFF2-40B4-BE49-F238E27FC236}">
                <a16:creationId xmlns:a16="http://schemas.microsoft.com/office/drawing/2014/main" id="{7D2C9185-4FE6-4165-ABFA-37CDD1400E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6D844184-9D7A-4165-8A67-BC57743BD2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 dirty="0"/>
          </a:p>
        </p:txBody>
      </p:sp>
    </p:spTree>
    <p:extLst>
      <p:ext uri="{BB962C8B-B14F-4D97-AF65-F5344CB8AC3E}">
        <p14:creationId xmlns:p14="http://schemas.microsoft.com/office/powerpoint/2010/main" val="1584154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5C24EB8-EFBE-4EB1-B46B-CDA4B144F4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E96DE8-3D89-4AB2-B6D6-7D6E083F969A}" type="slidenum">
              <a:rPr lang="en-US" altLang="en-150"/>
              <a:pPr/>
              <a:t>16</a:t>
            </a:fld>
            <a:endParaRPr lang="en-US" altLang="en-150"/>
          </a:p>
        </p:txBody>
      </p:sp>
      <p:sp>
        <p:nvSpPr>
          <p:cNvPr id="121857" name="Rectangle 1">
            <a:extLst>
              <a:ext uri="{FF2B5EF4-FFF2-40B4-BE49-F238E27FC236}">
                <a16:creationId xmlns:a16="http://schemas.microsoft.com/office/drawing/2014/main" id="{7D2C9185-4FE6-4165-ABFA-37CDD1400E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6D844184-9D7A-4165-8A67-BC57743BD2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 dirty="0"/>
          </a:p>
        </p:txBody>
      </p:sp>
    </p:spTree>
    <p:extLst>
      <p:ext uri="{BB962C8B-B14F-4D97-AF65-F5344CB8AC3E}">
        <p14:creationId xmlns:p14="http://schemas.microsoft.com/office/powerpoint/2010/main" val="1610388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6E289FB2-60B0-4D45-A842-5560F8BA2DD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9A928C-4CF8-40BC-B620-B6C55E58A43E}" type="slidenum">
              <a:rPr lang="en-US" altLang="en-150"/>
              <a:pPr/>
              <a:t>17</a:t>
            </a:fld>
            <a:endParaRPr lang="en-US" altLang="en-150"/>
          </a:p>
        </p:txBody>
      </p:sp>
      <p:sp>
        <p:nvSpPr>
          <p:cNvPr id="87041" name="Rectangle 1">
            <a:extLst>
              <a:ext uri="{FF2B5EF4-FFF2-40B4-BE49-F238E27FC236}">
                <a16:creationId xmlns:a16="http://schemas.microsoft.com/office/drawing/2014/main" id="{69CA0FA4-DABB-4C96-8CBA-E4131D9D127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016B91FC-CC22-4825-9DF5-22D128B73C7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A71073BE-9FD2-4315-AC38-69328F0FB82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F2A06B-32F8-40D3-B42A-39431878BF21}" type="slidenum">
              <a:rPr lang="en-US" altLang="en-150"/>
              <a:pPr/>
              <a:t>18</a:t>
            </a:fld>
            <a:endParaRPr lang="en-US" altLang="en-150"/>
          </a:p>
        </p:txBody>
      </p:sp>
      <p:sp>
        <p:nvSpPr>
          <p:cNvPr id="153601" name="Rectangle 1">
            <a:extLst>
              <a:ext uri="{FF2B5EF4-FFF2-40B4-BE49-F238E27FC236}">
                <a16:creationId xmlns:a16="http://schemas.microsoft.com/office/drawing/2014/main" id="{6C65BC6F-0523-45EA-BFD5-919FB3FCB1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D215FF99-074E-4BC5-8C06-A4C6808BADE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4190233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9EFDF46B-321E-4573-B594-FC7A55D582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12BEB6-9CCC-48A1-A0F6-6452A015C8AD}" type="slidenum">
              <a:rPr lang="en-US" altLang="en-150"/>
              <a:pPr/>
              <a:t>19</a:t>
            </a:fld>
            <a:endParaRPr lang="en-US" altLang="en-150"/>
          </a:p>
        </p:txBody>
      </p:sp>
      <p:sp>
        <p:nvSpPr>
          <p:cNvPr id="154625" name="Rectangle 1">
            <a:extLst>
              <a:ext uri="{FF2B5EF4-FFF2-40B4-BE49-F238E27FC236}">
                <a16:creationId xmlns:a16="http://schemas.microsoft.com/office/drawing/2014/main" id="{FC92476B-A61A-4D6D-87C6-C0AD8BB4C9B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F24EDF7A-2739-4E3F-8FF4-08929840D1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39544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322CCC31-112D-44BE-9FB6-19E04F22C0A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9C7939-A2F3-4B38-A513-F181FAA5B656}" type="slidenum">
              <a:rPr lang="en-US" altLang="en-150"/>
              <a:pPr/>
              <a:t>2</a:t>
            </a:fld>
            <a:endParaRPr lang="en-US" altLang="en-150"/>
          </a:p>
        </p:txBody>
      </p:sp>
      <p:sp>
        <p:nvSpPr>
          <p:cNvPr id="82945" name="Rectangle 1">
            <a:extLst>
              <a:ext uri="{FF2B5EF4-FFF2-40B4-BE49-F238E27FC236}">
                <a16:creationId xmlns:a16="http://schemas.microsoft.com/office/drawing/2014/main" id="{AEA4D5E6-98BD-43AF-8E5D-09F9F5DC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150B3641-BF7A-4F80-BDC4-87A0768C9C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3DEC2F2-E3B0-4DB2-B921-AF635199E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B355-A0E0-4D7D-A4BC-12A02557F645}" type="slidenum">
              <a:rPr lang="en-US" altLang="en-150"/>
              <a:pPr/>
              <a:t>20</a:t>
            </a:fld>
            <a:endParaRPr lang="en-US" altLang="en-150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03A6F38-E57D-4307-B9AF-AEFE109D68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7BD08DCA-E369-40E9-A651-27FD54337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2150388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3DEC2F2-E3B0-4DB2-B921-AF635199E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B355-A0E0-4D7D-A4BC-12A02557F645}" type="slidenum">
              <a:rPr lang="en-US" altLang="en-150"/>
              <a:pPr/>
              <a:t>21</a:t>
            </a:fld>
            <a:endParaRPr lang="en-US" altLang="en-150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03A6F38-E57D-4307-B9AF-AEFE109D68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7BD08DCA-E369-40E9-A651-27FD54337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2050559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3DEC2F2-E3B0-4DB2-B921-AF635199E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B355-A0E0-4D7D-A4BC-12A02557F645}" type="slidenum">
              <a:rPr lang="en-US" altLang="en-150"/>
              <a:pPr/>
              <a:t>22</a:t>
            </a:fld>
            <a:endParaRPr lang="en-US" altLang="en-150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03A6F38-E57D-4307-B9AF-AEFE109D68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7BD08DCA-E369-40E9-A651-27FD54337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12282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3DEC2F2-E3B0-4DB2-B921-AF635199E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B355-A0E0-4D7D-A4BC-12A02557F645}" type="slidenum">
              <a:rPr lang="en-US" altLang="en-150"/>
              <a:pPr/>
              <a:t>23</a:t>
            </a:fld>
            <a:endParaRPr lang="en-US" altLang="en-150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03A6F38-E57D-4307-B9AF-AEFE109D68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7BD08DCA-E369-40E9-A651-27FD54337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3262305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3DEC2F2-E3B0-4DB2-B921-AF635199E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B355-A0E0-4D7D-A4BC-12A02557F645}" type="slidenum">
              <a:rPr lang="en-US" altLang="en-150"/>
              <a:pPr/>
              <a:t>24</a:t>
            </a:fld>
            <a:endParaRPr lang="en-US" altLang="en-150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03A6F38-E57D-4307-B9AF-AEFE109D68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7BD08DCA-E369-40E9-A651-27FD54337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590275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3DEC2F2-E3B0-4DB2-B921-AF635199E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B355-A0E0-4D7D-A4BC-12A02557F645}" type="slidenum">
              <a:rPr lang="en-US" altLang="en-150"/>
              <a:pPr/>
              <a:t>25</a:t>
            </a:fld>
            <a:endParaRPr lang="en-US" altLang="en-150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03A6F38-E57D-4307-B9AF-AEFE109D68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7BD08DCA-E369-40E9-A651-27FD54337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2431609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3DEC2F2-E3B0-4DB2-B921-AF635199E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B355-A0E0-4D7D-A4BC-12A02557F645}" type="slidenum">
              <a:rPr lang="en-US" altLang="en-150"/>
              <a:pPr/>
              <a:t>26</a:t>
            </a:fld>
            <a:endParaRPr lang="en-US" altLang="en-150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03A6F38-E57D-4307-B9AF-AEFE109D68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7BD08DCA-E369-40E9-A651-27FD54337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4102784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3DEC2F2-E3B0-4DB2-B921-AF635199E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B355-A0E0-4D7D-A4BC-12A02557F645}" type="slidenum">
              <a:rPr lang="en-US" altLang="en-150"/>
              <a:pPr/>
              <a:t>27</a:t>
            </a:fld>
            <a:endParaRPr lang="en-US" altLang="en-150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03A6F38-E57D-4307-B9AF-AEFE109D68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7BD08DCA-E369-40E9-A651-27FD54337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4009395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3DEC2F2-E3B0-4DB2-B921-AF635199E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B355-A0E0-4D7D-A4BC-12A02557F645}" type="slidenum">
              <a:rPr lang="en-US" altLang="en-150"/>
              <a:pPr/>
              <a:t>28</a:t>
            </a:fld>
            <a:endParaRPr lang="en-US" altLang="en-150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03A6F38-E57D-4307-B9AF-AEFE109D68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7BD08DCA-E369-40E9-A651-27FD54337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1780416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3DEC2F2-E3B0-4DB2-B921-AF635199E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B355-A0E0-4D7D-A4BC-12A02557F645}" type="slidenum">
              <a:rPr lang="en-US" altLang="en-150"/>
              <a:pPr/>
              <a:t>29</a:t>
            </a:fld>
            <a:endParaRPr lang="en-US" altLang="en-150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03A6F38-E57D-4307-B9AF-AEFE109D68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7BD08DCA-E369-40E9-A651-27FD54337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3993159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9B41A56-9403-4F91-AB6F-A990BB75D8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5B4F2D-A910-46D7-A071-E8B104798153}" type="slidenum">
              <a:rPr lang="en-US" altLang="en-150"/>
              <a:pPr/>
              <a:t>3</a:t>
            </a:fld>
            <a:endParaRPr lang="en-US" altLang="en-150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549FBD8B-4B1A-4486-9972-592F242F80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4B62D145-C2AC-4ED5-A498-D502CFE7AB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3DEC2F2-E3B0-4DB2-B921-AF635199E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B355-A0E0-4D7D-A4BC-12A02557F645}" type="slidenum">
              <a:rPr lang="en-US" altLang="en-150"/>
              <a:pPr/>
              <a:t>30</a:t>
            </a:fld>
            <a:endParaRPr lang="en-US" altLang="en-150"/>
          </a:p>
        </p:txBody>
      </p:sp>
      <p:sp>
        <p:nvSpPr>
          <p:cNvPr id="151553" name="Rectangle 1">
            <a:extLst>
              <a:ext uri="{FF2B5EF4-FFF2-40B4-BE49-F238E27FC236}">
                <a16:creationId xmlns:a16="http://schemas.microsoft.com/office/drawing/2014/main" id="{C03A6F38-E57D-4307-B9AF-AEFE109D68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7BD08DCA-E369-40E9-A651-27FD54337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1874128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EFB8C5BB-AC25-4C2A-BC94-AFF389FF0E1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2E7929-CA4C-4C97-B164-F792924FC030}" type="slidenum">
              <a:rPr lang="en-US" altLang="en-150"/>
              <a:pPr/>
              <a:t>31</a:t>
            </a:fld>
            <a:endParaRPr lang="en-US" altLang="en-150"/>
          </a:p>
        </p:txBody>
      </p:sp>
      <p:sp>
        <p:nvSpPr>
          <p:cNvPr id="123905" name="Rectangle 1">
            <a:extLst>
              <a:ext uri="{FF2B5EF4-FFF2-40B4-BE49-F238E27FC236}">
                <a16:creationId xmlns:a16="http://schemas.microsoft.com/office/drawing/2014/main" id="{0F8A5A0C-2F68-40FD-A64C-3F26628EA5B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4139EFCE-5243-4859-8882-CF18E1112C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32FC7B9-CA9C-480A-A09F-4AD6222DC7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A5F769-47CB-4A2E-9BC1-513466407135}" type="slidenum">
              <a:rPr lang="en-US" altLang="en-150"/>
              <a:pPr/>
              <a:t>32</a:t>
            </a:fld>
            <a:endParaRPr lang="en-US" altLang="en-150"/>
          </a:p>
        </p:txBody>
      </p:sp>
      <p:sp>
        <p:nvSpPr>
          <p:cNvPr id="124929" name="Rectangle 1">
            <a:extLst>
              <a:ext uri="{FF2B5EF4-FFF2-40B4-BE49-F238E27FC236}">
                <a16:creationId xmlns:a16="http://schemas.microsoft.com/office/drawing/2014/main" id="{7FFDC25F-A4CA-4C49-B38D-1DE74DF0C3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6D8B3806-9985-4536-BE32-A30F4B967F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B64D5807-C199-4607-844D-DADD705CD4F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E33827-DA31-4FF5-962F-AAF62AE8AAA4}" type="slidenum">
              <a:rPr lang="en-US" altLang="en-150"/>
              <a:pPr/>
              <a:t>33</a:t>
            </a:fld>
            <a:endParaRPr lang="en-US" altLang="en-150"/>
          </a:p>
        </p:txBody>
      </p:sp>
      <p:sp>
        <p:nvSpPr>
          <p:cNvPr id="125953" name="Rectangle 1">
            <a:extLst>
              <a:ext uri="{FF2B5EF4-FFF2-40B4-BE49-F238E27FC236}">
                <a16:creationId xmlns:a16="http://schemas.microsoft.com/office/drawing/2014/main" id="{D849E976-6884-4170-8B8F-FD08A4DE8B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6881960A-B72F-403D-80EE-9AC433E218F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B3D7527D-144E-482E-B556-468653AE156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56E053-BB74-42C6-9027-330296F6E1FE}" type="slidenum">
              <a:rPr lang="en-US" altLang="en-150"/>
              <a:pPr/>
              <a:t>34</a:t>
            </a:fld>
            <a:endParaRPr lang="en-US" altLang="en-150"/>
          </a:p>
        </p:txBody>
      </p:sp>
      <p:sp>
        <p:nvSpPr>
          <p:cNvPr id="126977" name="Rectangle 1">
            <a:extLst>
              <a:ext uri="{FF2B5EF4-FFF2-40B4-BE49-F238E27FC236}">
                <a16:creationId xmlns:a16="http://schemas.microsoft.com/office/drawing/2014/main" id="{0D1510ED-6008-49A6-A20D-793B5A8D8D6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56E5EF53-D29B-41A4-9B49-07CA3337FC7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2B22A48E-B99D-4986-B8CC-E3EEE92CBD4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D88245-5F6E-496B-A921-3094583390F4}" type="slidenum">
              <a:rPr lang="en-US" altLang="en-150"/>
              <a:pPr/>
              <a:t>35</a:t>
            </a:fld>
            <a:endParaRPr lang="en-US" altLang="en-150"/>
          </a:p>
        </p:txBody>
      </p:sp>
      <p:sp>
        <p:nvSpPr>
          <p:cNvPr id="128001" name="Rectangle 1">
            <a:extLst>
              <a:ext uri="{FF2B5EF4-FFF2-40B4-BE49-F238E27FC236}">
                <a16:creationId xmlns:a16="http://schemas.microsoft.com/office/drawing/2014/main" id="{3B675B1A-144B-4816-905F-8B0F20FF2927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D1B126B5-9929-42E5-8F90-7507D0BB9B81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3" name="Text Box 3">
            <a:extLst>
              <a:ext uri="{FF2B5EF4-FFF2-40B4-BE49-F238E27FC236}">
                <a16:creationId xmlns:a16="http://schemas.microsoft.com/office/drawing/2014/main" id="{BE322B29-1ACB-49CC-A871-35E6AAF8A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09771F20-2815-4A09-8092-02600FDC4EF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6ABE96-CBCE-4325-81B1-BDA746AE3FA7}" type="slidenum">
              <a:rPr lang="en-US" altLang="en-150"/>
              <a:pPr/>
              <a:t>36</a:t>
            </a:fld>
            <a:endParaRPr lang="en-US" altLang="en-150"/>
          </a:p>
        </p:txBody>
      </p:sp>
      <p:sp>
        <p:nvSpPr>
          <p:cNvPr id="129025" name="Rectangle 1">
            <a:extLst>
              <a:ext uri="{FF2B5EF4-FFF2-40B4-BE49-F238E27FC236}">
                <a16:creationId xmlns:a16="http://schemas.microsoft.com/office/drawing/2014/main" id="{E26A9215-5F32-44E2-A0ED-E7E304D16748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D0534744-0F04-4F5C-850F-BB47DD280A53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7" name="Text Box 3">
            <a:extLst>
              <a:ext uri="{FF2B5EF4-FFF2-40B4-BE49-F238E27FC236}">
                <a16:creationId xmlns:a16="http://schemas.microsoft.com/office/drawing/2014/main" id="{72C55580-A295-4E94-8B17-71470E5ED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A5C172DE-F5D6-419A-B289-FF10C21B39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A5544F-53FC-4865-A17E-ED316D9B417C}" type="slidenum">
              <a:rPr lang="en-US" altLang="en-150"/>
              <a:pPr/>
              <a:t>37</a:t>
            </a:fld>
            <a:endParaRPr lang="en-US" altLang="en-150"/>
          </a:p>
        </p:txBody>
      </p:sp>
      <p:sp>
        <p:nvSpPr>
          <p:cNvPr id="130049" name="Rectangle 1">
            <a:extLst>
              <a:ext uri="{FF2B5EF4-FFF2-40B4-BE49-F238E27FC236}">
                <a16:creationId xmlns:a16="http://schemas.microsoft.com/office/drawing/2014/main" id="{FC6BA946-6F4E-4E5C-9154-0001744A550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1C065C98-B851-419B-B3F7-38B3AFF0E4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A51782FC-B6DD-4057-B137-6042CF4AE92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274633-3074-424E-A7CE-53E13F7E263D}" type="slidenum">
              <a:rPr lang="en-US" altLang="en-150"/>
              <a:pPr/>
              <a:t>38</a:t>
            </a:fld>
            <a:endParaRPr lang="en-US" altLang="en-150"/>
          </a:p>
        </p:txBody>
      </p:sp>
      <p:sp>
        <p:nvSpPr>
          <p:cNvPr id="131073" name="Rectangle 1">
            <a:extLst>
              <a:ext uri="{FF2B5EF4-FFF2-40B4-BE49-F238E27FC236}">
                <a16:creationId xmlns:a16="http://schemas.microsoft.com/office/drawing/2014/main" id="{32EC18FD-2F7C-4ABD-94A1-D1D9968583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F70C2122-1A79-4397-A534-2144B31112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00528865-0FD0-4499-B6C6-B5F17E6CF3B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35E8DDD-E24B-46FC-AB1E-C9C5843958B5}" type="slidenum">
              <a:rPr lang="en-US" altLang="en-150"/>
              <a:pPr/>
              <a:t>39</a:t>
            </a:fld>
            <a:endParaRPr lang="en-US" altLang="en-150"/>
          </a:p>
        </p:txBody>
      </p:sp>
      <p:sp>
        <p:nvSpPr>
          <p:cNvPr id="132097" name="Rectangle 1">
            <a:extLst>
              <a:ext uri="{FF2B5EF4-FFF2-40B4-BE49-F238E27FC236}">
                <a16:creationId xmlns:a16="http://schemas.microsoft.com/office/drawing/2014/main" id="{8A3F83A0-68F2-4624-A4A4-86D6FEBD608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0A544FAF-74B0-4FFB-A265-515AE0193B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9B41A56-9403-4F91-AB6F-A990BB75D8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5B4F2D-A910-46D7-A071-E8B104798153}" type="slidenum">
              <a:rPr lang="en-US" altLang="en-150"/>
              <a:pPr/>
              <a:t>4</a:t>
            </a:fld>
            <a:endParaRPr lang="en-US" altLang="en-150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549FBD8B-4B1A-4486-9972-592F242F80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4B62D145-C2AC-4ED5-A498-D502CFE7AB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29045532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2B364C25-FCE1-40BD-8163-3961D8C59E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6BFDA6-0AD4-494F-A562-A62038D3BDAE}" type="slidenum">
              <a:rPr lang="en-US" altLang="en-150"/>
              <a:pPr/>
              <a:t>40</a:t>
            </a:fld>
            <a:endParaRPr lang="en-US" altLang="en-150"/>
          </a:p>
        </p:txBody>
      </p:sp>
      <p:sp>
        <p:nvSpPr>
          <p:cNvPr id="133121" name="Rectangle 1">
            <a:extLst>
              <a:ext uri="{FF2B5EF4-FFF2-40B4-BE49-F238E27FC236}">
                <a16:creationId xmlns:a16="http://schemas.microsoft.com/office/drawing/2014/main" id="{ACEC5F54-6602-472F-A7F9-CEDB9DA3B1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28B24912-413D-4BD0-9CDE-EF9B58AA53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73BF7A94-14AC-43BB-8398-03D4EE1B24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EF243D-F1CE-4771-B869-28B5EB66A078}" type="slidenum">
              <a:rPr lang="en-US" altLang="en-150"/>
              <a:pPr/>
              <a:t>41</a:t>
            </a:fld>
            <a:endParaRPr lang="en-US" altLang="en-150"/>
          </a:p>
        </p:txBody>
      </p:sp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D4A2C9-9C65-4F53-ADD1-D6E63445770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02948FE4-2151-4A91-82CA-8C19CC20957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2EB34B28-4C42-49C0-8CA6-D6442DE2257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CB185E-0CA2-4DDE-8C01-634D085CA7C5}" type="slidenum">
              <a:rPr lang="en-US" altLang="en-150"/>
              <a:pPr/>
              <a:t>42</a:t>
            </a:fld>
            <a:endParaRPr lang="en-US" altLang="en-150"/>
          </a:p>
        </p:txBody>
      </p:sp>
      <p:sp>
        <p:nvSpPr>
          <p:cNvPr id="135169" name="Rectangle 1">
            <a:extLst>
              <a:ext uri="{FF2B5EF4-FFF2-40B4-BE49-F238E27FC236}">
                <a16:creationId xmlns:a16="http://schemas.microsoft.com/office/drawing/2014/main" id="{DB6631ED-0CE8-4866-BC5C-CEBEAE0B78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D5F0D8D9-1B68-4EBE-B143-848BBD970E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DB4856F2-07D3-4780-9ECE-EBCD26D2444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22F380-405A-451F-B913-053F67E91A91}" type="slidenum">
              <a:rPr lang="en-US" altLang="en-150"/>
              <a:pPr/>
              <a:t>43</a:t>
            </a:fld>
            <a:endParaRPr lang="en-US" altLang="en-150"/>
          </a:p>
        </p:txBody>
      </p:sp>
      <p:sp>
        <p:nvSpPr>
          <p:cNvPr id="136193" name="Rectangle 1">
            <a:extLst>
              <a:ext uri="{FF2B5EF4-FFF2-40B4-BE49-F238E27FC236}">
                <a16:creationId xmlns:a16="http://schemas.microsoft.com/office/drawing/2014/main" id="{E20B1D27-9230-4C8F-BE63-89BBE2221A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41B34735-C85F-4CB4-AF71-6CE9CC9BCD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542D8225-002C-4E27-B138-9E4DE1485EF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4BB9B5-6BDD-4022-AED0-864C471190B3}" type="slidenum">
              <a:rPr lang="en-US" altLang="en-150"/>
              <a:pPr/>
              <a:t>44</a:t>
            </a:fld>
            <a:endParaRPr lang="en-US" altLang="en-150"/>
          </a:p>
        </p:txBody>
      </p:sp>
      <p:sp>
        <p:nvSpPr>
          <p:cNvPr id="137217" name="Rectangle 1">
            <a:extLst>
              <a:ext uri="{FF2B5EF4-FFF2-40B4-BE49-F238E27FC236}">
                <a16:creationId xmlns:a16="http://schemas.microsoft.com/office/drawing/2014/main" id="{D1D46BDE-5D63-4A85-A8B9-D9862D6E8B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40A14FBA-9A80-4672-ACBA-F28BF9442DE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D8962DFC-1744-4540-AC83-4999E75FD36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6F872-25F6-4818-8E2C-301F8FCF9BD7}" type="slidenum">
              <a:rPr lang="en-US" altLang="en-150"/>
              <a:pPr/>
              <a:t>45</a:t>
            </a:fld>
            <a:endParaRPr lang="en-US" altLang="en-150"/>
          </a:p>
        </p:txBody>
      </p:sp>
      <p:sp>
        <p:nvSpPr>
          <p:cNvPr id="138241" name="Rectangle 1">
            <a:extLst>
              <a:ext uri="{FF2B5EF4-FFF2-40B4-BE49-F238E27FC236}">
                <a16:creationId xmlns:a16="http://schemas.microsoft.com/office/drawing/2014/main" id="{7F740271-A685-456D-B86C-FF3DEBFAF8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B562734-14F2-4CC2-84D0-2CA1DF083B9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E66D3628-D075-43EC-9B47-A880321E0A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E634D4-984E-4181-9E37-35E67140FB2A}" type="slidenum">
              <a:rPr lang="en-US" altLang="en-150"/>
              <a:pPr/>
              <a:t>46</a:t>
            </a:fld>
            <a:endParaRPr lang="en-US" altLang="en-150"/>
          </a:p>
        </p:txBody>
      </p:sp>
      <p:sp>
        <p:nvSpPr>
          <p:cNvPr id="139265" name="Rectangle 1">
            <a:extLst>
              <a:ext uri="{FF2B5EF4-FFF2-40B4-BE49-F238E27FC236}">
                <a16:creationId xmlns:a16="http://schemas.microsoft.com/office/drawing/2014/main" id="{F712FD47-5400-4AC0-ACC6-6C66E0A0BB6A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B280E772-5DE3-4F24-9517-14688617E8F3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EBDEC104-93AE-4AA8-830D-006D013B6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FFC45956-C853-4222-9A27-1AB27366BE7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38A4EC-8DD0-49EF-A288-33C580F650F0}" type="slidenum">
              <a:rPr lang="en-US" altLang="en-150"/>
              <a:pPr/>
              <a:t>47</a:t>
            </a:fld>
            <a:endParaRPr lang="en-US" altLang="en-150"/>
          </a:p>
        </p:txBody>
      </p:sp>
      <p:sp>
        <p:nvSpPr>
          <p:cNvPr id="140289" name="Rectangle 1">
            <a:extLst>
              <a:ext uri="{FF2B5EF4-FFF2-40B4-BE49-F238E27FC236}">
                <a16:creationId xmlns:a16="http://schemas.microsoft.com/office/drawing/2014/main" id="{0EF4D523-28D3-4832-9ED8-182265EB9EA2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116E9E89-A1E1-42EB-86BF-373F34D63046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1" name="Text Box 3">
            <a:extLst>
              <a:ext uri="{FF2B5EF4-FFF2-40B4-BE49-F238E27FC236}">
                <a16:creationId xmlns:a16="http://schemas.microsoft.com/office/drawing/2014/main" id="{7911FE1D-771C-4690-82CC-76F5C2F77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89517994-1F5A-4AA1-8025-DEB859480B7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77E2EF-1459-4CAB-9EF9-A77753909D42}" type="slidenum">
              <a:rPr lang="en-US" altLang="en-150"/>
              <a:pPr/>
              <a:t>48</a:t>
            </a:fld>
            <a:endParaRPr lang="en-US" altLang="en-150"/>
          </a:p>
        </p:txBody>
      </p:sp>
      <p:sp>
        <p:nvSpPr>
          <p:cNvPr id="141313" name="Rectangle 1">
            <a:extLst>
              <a:ext uri="{FF2B5EF4-FFF2-40B4-BE49-F238E27FC236}">
                <a16:creationId xmlns:a16="http://schemas.microsoft.com/office/drawing/2014/main" id="{E18047FE-4C5E-4370-B598-4071EC20CE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631628A1-B718-47FC-8A20-5E2DAAA4E0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E833E3C-8A2E-4298-912A-65F945E71C6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78DA88-55CC-4FB6-9385-447BE8A7555F}" type="slidenum">
              <a:rPr lang="en-US" altLang="en-150"/>
              <a:pPr/>
              <a:t>49</a:t>
            </a:fld>
            <a:endParaRPr lang="en-US" altLang="en-150"/>
          </a:p>
        </p:txBody>
      </p:sp>
      <p:sp>
        <p:nvSpPr>
          <p:cNvPr id="142337" name="Rectangle 1">
            <a:extLst>
              <a:ext uri="{FF2B5EF4-FFF2-40B4-BE49-F238E27FC236}">
                <a16:creationId xmlns:a16="http://schemas.microsoft.com/office/drawing/2014/main" id="{686573E4-F7DD-47F2-B587-7C10A139941A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C8973712-C488-4042-B689-6370E85585E4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9" name="Text Box 3">
            <a:extLst>
              <a:ext uri="{FF2B5EF4-FFF2-40B4-BE49-F238E27FC236}">
                <a16:creationId xmlns:a16="http://schemas.microsoft.com/office/drawing/2014/main" id="{30DF96C2-B957-4C4C-9095-9572FE826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9B41A56-9403-4F91-AB6F-A990BB75D8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5B4F2D-A910-46D7-A071-E8B104798153}" type="slidenum">
              <a:rPr lang="en-US" altLang="en-150"/>
              <a:pPr/>
              <a:t>5</a:t>
            </a:fld>
            <a:endParaRPr lang="en-US" altLang="en-150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549FBD8B-4B1A-4486-9972-592F242F80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4B62D145-C2AC-4ED5-A498-D502CFE7AB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24710633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F4983422-BA65-484D-A4A5-D3949F6B736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E317AA-191E-4570-B26B-6203E4522B4B}" type="slidenum">
              <a:rPr lang="en-US" altLang="en-150"/>
              <a:pPr/>
              <a:t>50</a:t>
            </a:fld>
            <a:endParaRPr lang="en-US" altLang="en-150"/>
          </a:p>
        </p:txBody>
      </p:sp>
      <p:sp>
        <p:nvSpPr>
          <p:cNvPr id="143361" name="Rectangle 1">
            <a:extLst>
              <a:ext uri="{FF2B5EF4-FFF2-40B4-BE49-F238E27FC236}">
                <a16:creationId xmlns:a16="http://schemas.microsoft.com/office/drawing/2014/main" id="{0C2E5727-F9E0-4EDC-9ED0-69033F289CAE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901CDB25-8C0F-4A58-BA55-B89C4E6BBF20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3" name="Text Box 3">
            <a:extLst>
              <a:ext uri="{FF2B5EF4-FFF2-40B4-BE49-F238E27FC236}">
                <a16:creationId xmlns:a16="http://schemas.microsoft.com/office/drawing/2014/main" id="{F1A0CDE3-2C9B-467A-B821-2B25EA5E0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03BC7202-8C9E-448A-AA0C-C339DE0F32F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A2FD79-7200-42C8-894C-08B7CCED6C7E}" type="slidenum">
              <a:rPr lang="en-US" altLang="en-150"/>
              <a:pPr/>
              <a:t>51</a:t>
            </a:fld>
            <a:endParaRPr lang="en-US" altLang="en-150"/>
          </a:p>
        </p:txBody>
      </p:sp>
      <p:sp>
        <p:nvSpPr>
          <p:cNvPr id="144385" name="Rectangle 1">
            <a:extLst>
              <a:ext uri="{FF2B5EF4-FFF2-40B4-BE49-F238E27FC236}">
                <a16:creationId xmlns:a16="http://schemas.microsoft.com/office/drawing/2014/main" id="{4FC3D362-6909-4CF1-BBF1-5FEE5FA65148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C5AC7442-F38A-4F51-8DE2-D0EFF199B8E4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7" name="Text Box 3">
            <a:extLst>
              <a:ext uri="{FF2B5EF4-FFF2-40B4-BE49-F238E27FC236}">
                <a16:creationId xmlns:a16="http://schemas.microsoft.com/office/drawing/2014/main" id="{E62AF2F4-95D5-410E-95CC-25A57C98D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E7DEEBBC-CFE3-41DB-9B24-9CB191CE07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230DF1-2A44-4570-9FAA-CF815BFAA9E8}" type="slidenum">
              <a:rPr lang="en-US" altLang="en-150"/>
              <a:pPr/>
              <a:t>52</a:t>
            </a:fld>
            <a:endParaRPr lang="en-US" altLang="en-150"/>
          </a:p>
        </p:txBody>
      </p:sp>
      <p:sp>
        <p:nvSpPr>
          <p:cNvPr id="145409" name="Rectangle 1">
            <a:extLst>
              <a:ext uri="{FF2B5EF4-FFF2-40B4-BE49-F238E27FC236}">
                <a16:creationId xmlns:a16="http://schemas.microsoft.com/office/drawing/2014/main" id="{C0ED8B03-C6A3-4E24-BB6C-76D57504B07E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D787E11A-B11A-4E82-8A4E-771197977804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1" name="Text Box 3">
            <a:extLst>
              <a:ext uri="{FF2B5EF4-FFF2-40B4-BE49-F238E27FC236}">
                <a16:creationId xmlns:a16="http://schemas.microsoft.com/office/drawing/2014/main" id="{012B3C47-3BC0-4B42-94F9-B0FA6EFBD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4C3CE773-9997-4BF7-BE6D-D0A337F8A2B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3E07F8-AEDA-41A6-A9A6-5E3CEF9425F4}" type="slidenum">
              <a:rPr lang="en-US" altLang="en-150"/>
              <a:pPr/>
              <a:t>53</a:t>
            </a:fld>
            <a:endParaRPr lang="en-US" altLang="en-150"/>
          </a:p>
        </p:txBody>
      </p:sp>
      <p:sp>
        <p:nvSpPr>
          <p:cNvPr id="146433" name="Rectangle 1">
            <a:extLst>
              <a:ext uri="{FF2B5EF4-FFF2-40B4-BE49-F238E27FC236}">
                <a16:creationId xmlns:a16="http://schemas.microsoft.com/office/drawing/2014/main" id="{D38FA19F-7788-4DBA-9CD4-F89F0DE3CBCB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F22C19A5-54B9-4C9D-96AC-76ADC11DE0B3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5" name="Text Box 3">
            <a:extLst>
              <a:ext uri="{FF2B5EF4-FFF2-40B4-BE49-F238E27FC236}">
                <a16:creationId xmlns:a16="http://schemas.microsoft.com/office/drawing/2014/main" id="{3732D133-E6CD-4745-8558-7AD20F942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8" y="4776788"/>
            <a:ext cx="6218237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01B8127D-7094-4ED0-A229-C697C0F732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C1A6B5-D770-4EC8-82FA-99338DD9E76F}" type="slidenum">
              <a:rPr lang="en-US" altLang="en-150"/>
              <a:pPr/>
              <a:t>54</a:t>
            </a:fld>
            <a:endParaRPr lang="en-US" altLang="en-150"/>
          </a:p>
        </p:txBody>
      </p:sp>
      <p:sp>
        <p:nvSpPr>
          <p:cNvPr id="147457" name="Rectangle 1">
            <a:extLst>
              <a:ext uri="{FF2B5EF4-FFF2-40B4-BE49-F238E27FC236}">
                <a16:creationId xmlns:a16="http://schemas.microsoft.com/office/drawing/2014/main" id="{C7F479FF-E809-4B29-8F5E-3DC14E0353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CAD09A1E-BD97-4716-A818-908E1066DAD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4E37CEEE-EEC0-4B06-B9C1-A0A708BAFBA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8DAA09-B682-41E6-A6CB-BF2558608BB8}" type="slidenum">
              <a:rPr lang="en-US" altLang="en-150"/>
              <a:pPr/>
              <a:t>55</a:t>
            </a:fld>
            <a:endParaRPr lang="en-US" altLang="en-150"/>
          </a:p>
        </p:txBody>
      </p:sp>
      <p:sp>
        <p:nvSpPr>
          <p:cNvPr id="148481" name="Rectangle 1">
            <a:extLst>
              <a:ext uri="{FF2B5EF4-FFF2-40B4-BE49-F238E27FC236}">
                <a16:creationId xmlns:a16="http://schemas.microsoft.com/office/drawing/2014/main" id="{B196B028-3D46-4915-B72D-6F110B5F938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EAB60F4D-DBA5-4ED6-B2A6-D0D7D72654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684F3547-6726-4FEF-86CF-271407E0AF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2C3285-A6CF-4FC5-B74D-621B390B75ED}" type="slidenum">
              <a:rPr lang="en-US" altLang="en-150"/>
              <a:pPr/>
              <a:t>56</a:t>
            </a:fld>
            <a:endParaRPr lang="en-US" altLang="en-150"/>
          </a:p>
        </p:txBody>
      </p:sp>
      <p:sp>
        <p:nvSpPr>
          <p:cNvPr id="149505" name="Rectangle 1">
            <a:extLst>
              <a:ext uri="{FF2B5EF4-FFF2-40B4-BE49-F238E27FC236}">
                <a16:creationId xmlns:a16="http://schemas.microsoft.com/office/drawing/2014/main" id="{DC019D03-C4B4-4AFD-AF8F-E1DBE0A5F43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54C3E4F6-B51E-4437-A4F0-5EF359C66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2714497-B26A-48A1-A521-915572F6B9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1BCB5E-2741-4B05-9D96-A44558D87B89}" type="slidenum">
              <a:rPr lang="en-US" altLang="en-150"/>
              <a:pPr/>
              <a:t>57</a:t>
            </a:fld>
            <a:endParaRPr lang="en-US" altLang="en-150"/>
          </a:p>
        </p:txBody>
      </p:sp>
      <p:sp>
        <p:nvSpPr>
          <p:cNvPr id="150529" name="Rectangle 1">
            <a:extLst>
              <a:ext uri="{FF2B5EF4-FFF2-40B4-BE49-F238E27FC236}">
                <a16:creationId xmlns:a16="http://schemas.microsoft.com/office/drawing/2014/main" id="{AA7E6626-5BBB-4D7D-95D8-876EDD62D5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353AC423-AFAA-4AFB-A2A5-4FA2BF591E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9B41A56-9403-4F91-AB6F-A990BB75D8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5B4F2D-A910-46D7-A071-E8B104798153}" type="slidenum">
              <a:rPr lang="en-US" altLang="en-150"/>
              <a:pPr/>
              <a:t>6</a:t>
            </a:fld>
            <a:endParaRPr lang="en-US" altLang="en-150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549FBD8B-4B1A-4486-9972-592F242F80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4B62D145-C2AC-4ED5-A498-D502CFE7AB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275231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9B41A56-9403-4F91-AB6F-A990BB75D8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5B4F2D-A910-46D7-A071-E8B104798153}" type="slidenum">
              <a:rPr lang="en-US" altLang="en-150"/>
              <a:pPr/>
              <a:t>7</a:t>
            </a:fld>
            <a:endParaRPr lang="en-US" altLang="en-150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549FBD8B-4B1A-4486-9972-592F242F80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4B62D145-C2AC-4ED5-A498-D502CFE7AB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2773368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9B41A56-9403-4F91-AB6F-A990BB75D8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5B4F2D-A910-46D7-A071-E8B104798153}" type="slidenum">
              <a:rPr lang="en-US" altLang="en-150"/>
              <a:pPr/>
              <a:t>8</a:t>
            </a:fld>
            <a:endParaRPr lang="en-US" altLang="en-150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549FBD8B-4B1A-4486-9972-592F242F80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4B62D145-C2AC-4ED5-A498-D502CFE7AB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1610585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19B41A56-9403-4F91-AB6F-A990BB75D8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5B4F2D-A910-46D7-A071-E8B104798153}" type="slidenum">
              <a:rPr lang="en-US" altLang="en-150"/>
              <a:pPr/>
              <a:t>9</a:t>
            </a:fld>
            <a:endParaRPr lang="en-US" altLang="en-150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549FBD8B-4B1A-4486-9972-592F242F80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4B62D145-C2AC-4ED5-A498-D502CFE7AB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 altLang="en-150"/>
          </a:p>
        </p:txBody>
      </p:sp>
    </p:spTree>
    <p:extLst>
      <p:ext uri="{BB962C8B-B14F-4D97-AF65-F5344CB8AC3E}">
        <p14:creationId xmlns:p14="http://schemas.microsoft.com/office/powerpoint/2010/main" val="3373955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984A-04E8-4BB0-997D-53C6976EC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9786B-537B-4F77-9C6C-FEFB9B5690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5C484-E560-40AB-B32F-98F6AA3341C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3CADF-AC9B-4BFC-9E77-63D4ECDFB54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49235-6707-4D79-B897-81CEDE4A4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8B877B0-5B97-44DC-AE83-35289717B650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5763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568E-400B-4131-A5D2-D70A8DEB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16FF4-3688-480A-9936-68DB28AF5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1BE9E-93D2-4B3F-AFF1-22D148D3F8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C18D3-C579-497D-86D9-87B8130BE2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9DA84-E99C-42CA-80AA-CAF3E638FE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4EC083E-A4E8-4F50-9776-8B6FCC2509B1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46145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B79AA-E609-4526-B0CA-8798615B8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4088" y="225425"/>
            <a:ext cx="2266950" cy="4386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88AF3-72DB-4D7E-A912-0BE5D6B87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48450" cy="4386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98741-F672-44E3-90AD-5D0CA81FCA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F52EA-4DA0-41F0-B412-2FC50A0A23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A8ECE-2011-49CF-BA25-A82DA69616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F07F9C1-57D1-4396-A34A-F6FFC8518F6B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24976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57F0-20F6-4C16-83F8-855EB5052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9AF42-A4DA-4CF8-9F7F-FFE883343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6ECBE-34FB-4F1A-A57B-6AC28584CEA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F089C-C307-435E-83D7-260D88C2C18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FADA6-B287-47D4-8ABE-8AE76E515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8ACE43B-3510-4E07-A7D3-9A821073E073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419194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67DE-05E9-4D6E-833C-DB9990E0D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4CCAF-B2C8-4674-830A-E12600982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35540-1405-4998-BBE4-88B34FBAF7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266C3-F84C-414A-8F9F-1935F13F72C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3D310-B9B6-42D9-8BEC-1E37DA1091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7F0A859-56CC-4DDF-92E0-8C7E14434FE4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236306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F0F1-A0A4-494D-A00C-63C9A1CB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64DC1-8495-46A9-8601-D45485266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1D247-9568-43D4-B049-DE7E1C1EE89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BC84E-5B56-4313-800E-0AEFBF63814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E6E4F-00D7-4AB6-BEB6-EEE272A48B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F519338-772B-4D5D-85DB-0E3BD3C0897D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608585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4D08-1E7C-4855-9346-2D014C8A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9EAFF-74A0-4333-BCCF-65D2938A8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4525" cy="328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05BAF-47F3-4B4A-9E67-776C2C6D5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0163" y="1325563"/>
            <a:ext cx="4456112" cy="328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2DCF6-0C48-4A3A-B82A-BB030B7FF5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0CC6C-DD99-4E03-84C1-7EAA3CE8F2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DC6C2-DE78-4732-B7E5-1EA98E3846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556679A-5559-44E6-AD03-92053E81893F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8937981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5FA4-73F3-4A74-AB32-D692B033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5450-EAC2-41D9-BD47-C2E03BEC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D04E5-47B2-4E75-9187-57DB32857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F87DB-1FBB-4739-A943-6A75BB1EA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D5A217-00C2-4208-8637-0143A584D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46E61-577C-4ECE-A917-C2E7376C2F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F1CE48-0DF9-42B9-875E-4D359EFA4CB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97A4C7-141A-44F8-8AEF-961BE703AF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AB24E5B-1C7A-4EC0-BD4C-B69C1D5FD8D1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89150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CFBA-37E4-4C72-96D5-A1C75296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5DF08E-D1F9-4F95-976C-395F6517E5F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2FE6C-9E0F-48FA-B54A-9013650199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CD18C-ED2E-4246-AC62-A5EC2DFE7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8F90C97-2948-42EF-A06B-6680C89366E8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703244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8E655-A953-4EE9-9A89-F9B3EDDE308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98FA3-F51F-4793-8162-3EF35D69DF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6A698-E6DA-4602-B8C7-FD6B13884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F26B130-0F8B-4969-97FE-259F10399757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291615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9AB1-A69A-4F2B-B75C-F7FCDC8D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DFAAA-F960-46B5-8559-071762B2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80208-869F-4BA8-BA32-95B882800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667C7-87AE-44B2-B213-78D6602DAFC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61E06-CE79-48E1-9A98-4BB554F6595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6F68D-57DD-457A-82F1-81E39EE183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BB92136-246A-4655-97F5-EE30E397E377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24723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2796-1FFD-4E0C-9220-FF9EC71F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BAB2D-374A-44BE-A712-E0BDA1EB5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47372-DDA1-497B-9BD7-A120553FBF2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08614-B286-4417-9F0D-CBEA47CC385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EDB17-2D01-48D2-8C1C-52317308C6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8126D70-81A9-49E9-9499-6F12888A01CD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581701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30A4-5C9F-4A9E-8900-78251C9EB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5B881-ADA7-41D2-B60C-B28F545CC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01DD5-F75B-45BF-ABD0-6D5E37518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6442C-35EE-4E12-B7F0-2C345E66D5B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452BF-BBD7-4123-8AA4-2F74C131AB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6D2B5-C4E0-451A-9E08-7F6F3D4E7A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EC565A7-B523-4F03-94CB-630CB33F050A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695713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BDEA-DEB7-4046-8EC8-A7BE53F6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E0755-EA8D-434A-9258-78EFF1550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96E65-6187-450A-B52C-B6A988E6BF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FCBF2-CDB8-46F8-A3E3-6457C41B4F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7E0BA-E53C-4395-AF59-FA6FE48C7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3838250-C26A-471D-988B-AE5AF02C1E99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583230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0CCE8-777B-4A0B-93EE-B9F28D2AF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0913" y="225425"/>
            <a:ext cx="2265362" cy="438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14F2E-717B-4989-A8FA-B1D28DF64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45275" cy="438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DDCC9-34E0-43EB-B988-F01E2F1955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6336D-6077-4C64-9E00-90039B58415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8A600-1DD9-4F03-8551-A3DB5DBC5D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89A3D17-FE82-45E2-8687-06F9907B16B4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644693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E307-5ED9-4B92-86A3-D7DAD795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225425"/>
            <a:ext cx="9063037" cy="942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8828D-3BA3-4799-B307-6F4D49EEF25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12775" y="4921250"/>
            <a:ext cx="2343150" cy="385763"/>
          </a:xfrm>
        </p:spPr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ABF21-FF34-4A60-8927-F765D21B17F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554413" y="4921250"/>
            <a:ext cx="3189287" cy="385763"/>
          </a:xfrm>
        </p:spPr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80AE6-BCF0-4FBF-8452-A6EFCBA033F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332663" y="4921250"/>
            <a:ext cx="2343150" cy="385763"/>
          </a:xfrm>
        </p:spPr>
        <p:txBody>
          <a:bodyPr/>
          <a:lstStyle>
            <a:lvl1pPr>
              <a:defRPr/>
            </a:lvl1pPr>
          </a:lstStyle>
          <a:p>
            <a:fld id="{F9D6D0B7-ADB8-4ED6-8361-4B9C1DF915FB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930672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7063-7C30-4E52-B74D-96B57BAFD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CEF34-E158-4DC5-A945-1DBE123A3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7D6F3-8C8C-4BBC-9734-4D1993B759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2337370-B1A5-4D13-95F4-C4BAEDE54EB7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891416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03A9-ED68-4450-AAFB-86A27F02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4B376-4129-40E0-B307-153165CBF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51428-43EB-48FC-94E6-4A66C2EC4A6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E072EE3-FB9D-4B97-A74D-C171FCD8C355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916565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A1CA-D4F2-4AF9-8F99-44F9B3A9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6D3C1-DADC-4669-BB96-642137ADD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8B3BB-B192-437F-B7F1-0713AA2B92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CB45D8F-A2EA-44AB-9632-C652EFD84194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258955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3289-67A5-41FE-8D29-EEAF6B1E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7EB7-5F37-4B44-99AF-A9DE85EC3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4525" cy="3282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F9330-5F0B-4729-9F7D-02924DC46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0163" y="1325563"/>
            <a:ext cx="4454525" cy="3282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00C33-3EFD-463B-A6E0-780C0415F0A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135002C-5B9C-42C8-B30D-F900128E0319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607243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771C-5550-41E5-BC14-19DA9030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264B4-F401-4E80-B4A7-E0A70673F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3D152-FEFF-4978-9D57-31E29FF4B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AAE91-BAA7-4F32-8F1A-1F06CA710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9FA2E-E119-4A4C-8078-B1C612166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68E41-45C8-4F62-BDCD-C775DF3F721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D68B881-118E-41B3-B3A4-64980F36FC52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268068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9F6E-D4BE-472C-9120-CF4EB635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7A103-801A-4602-B338-6280D7CB64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6445422-A18D-474D-A859-FA48D49D6A57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76971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9F1E-58BD-40FD-979C-E16ED071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46B0-7F3B-40C7-AD7F-B150597D2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991B1-B9A5-46D3-9E33-96840522D8F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2F4E-5449-4CC5-9E0E-3E5505CFC6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4EC4E-FAA3-4508-B054-DEA453EB7C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2669F21-F392-4687-B2EB-888425047B5F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281694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102A5-0BC5-4E5B-85AF-4BF45CCC5B7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26D2898-9790-4D5B-8A84-3E91CD1179F8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0024946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83B7-6424-4C65-A164-043B9A532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8224B-41DD-4E03-8F43-C9C5CD50A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7D71F-16A7-45D4-9AC0-BCF175323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3E665-DAD8-4A87-836B-DFF958FB92E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D6E5EDF-BAAB-4080-90EE-E139186049C6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9152705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2646-7DC7-4CA8-AD36-DF1BB6C93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6CB89C-0BFF-438E-AA6A-A71EACC62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7E6CF-7F63-462A-A256-9E26510AF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D81BD-195E-4A95-AC4D-7283CDA5BC4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6C6388E-7692-4AD3-BB2A-749D91ECA723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3540748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42180-C521-4F13-B4EE-681C9F3F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40E6B-5EE5-444D-9FE6-62CAAA982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7CF69-C7D9-4D87-9469-35D4C6C9CBB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40C8FE9-9DDD-4259-96F0-47EF0E1F5A34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71835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27CE2A-FE2B-4D70-88FC-CCAC7168C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225425"/>
            <a:ext cx="2265363" cy="4383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9ECAB-C99E-4F2E-BC1D-31ED2BDE8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43687" cy="4383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B6F4A-3460-4A89-9282-3235E8963A1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CE97B77-3E5D-495C-9376-69E1A1C11EE6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1345572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6F8C-EF0F-4609-BC82-E04F93B62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BD8AF-D9BE-4DDE-BDCB-5E72A79AD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65481-DF49-44CC-88F2-8BCE84FD0F4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1111D-C252-4EAC-AA47-EDCD071B3D7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8B59A-5C0A-49F5-BE8D-8F4EBC5D29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806950D-F5F7-4EB1-A226-3FC925DB1815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9141502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6262-E180-4EC0-85A6-E0F34439D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C7CD-9BD7-4376-A3FA-DBF56CEE9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E140-7D37-4D6C-9E9A-7F3014B8D4B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7A4A4-90B3-492B-B986-77B798E0C5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08F4-7D33-4932-BCF2-374EC10B04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23A3481-D451-4DFC-8A6F-83CB39904010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045442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2AC5-5508-4DE3-A199-7DCDC953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EEA86-C0A1-4801-9437-407EA260E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9FC3D-9EAA-4D07-B607-D3ACFE7BEBD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24EB9-DEEA-410F-9F5F-E797A453B49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BC485-CC0C-427E-9B7F-8DDD92986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BEC33F5-8E07-4338-A4B5-89E2F0A3E5D6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5496922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B8BE-09FA-49DE-A4E9-16124C85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8BA7-8160-454F-BD46-0E18B047F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4525" cy="328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1F6F9-3DD4-4A6D-A899-5CD62AFFE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0163" y="1325563"/>
            <a:ext cx="4456112" cy="32845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50AF7-0E9F-4881-9867-5701DEAE931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E968A-ABB8-4A24-90E1-28D60D810D5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72975-8646-464B-97EA-4B48D9685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6D8B6E5-539E-43AA-B54D-873BC6E6FF48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1946003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BB30-FADC-4034-9C67-F0D368D2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C24EF-78EB-4C6A-95AB-B14AC12C9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873ED-5BC8-41C2-864B-84CC02C12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C6FAE-EEF9-48CE-A859-F9EBC08D7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E0CD02-D67F-4F6A-A443-F949C818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6E911F-1C6C-4134-8A68-59BA93468D7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9471D-707A-46A6-8AE1-9A39BEE7F2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F9106-E822-4070-96AF-4CFFCDE47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50EF33-A0EE-4947-A2DC-EC27B301604A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23064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76FE-F52B-4729-B5D7-33C4D399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FD24-9A89-40DF-A470-24364B17A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7700" cy="3286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2AF7E4-14EC-4A1F-8472-995A94FCD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325563"/>
            <a:ext cx="4457700" cy="3286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865EB-B65F-45E5-9BAD-3A30A5BE40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07851-AE20-4E9B-8E87-D1FEC69AAF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42AF7-D9EB-42FA-B29F-2BF14A4C0B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CBD0169-7E79-4A45-83CB-CF4E51168998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7305255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E426-1F0F-4D00-863E-E3E96727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576AF-D68F-4098-BB18-1B4580EA29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92169-FF02-4406-B7B0-0BE8379A483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E4414-658D-4553-9F34-4F1753DEAB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A29DDA2-96B8-408D-86FB-B03AE86C26FC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4337886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BD6634-BB71-4F0C-920B-B3A50356FF9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A19DAF-2EFC-4C01-9F03-97DBD46132D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8711F-C736-4C31-86DE-AB82C84CEA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6801574-B949-4BA6-A3FA-0197B07BFE09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17691163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9DA2-8C15-4D4E-A723-921FDC37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4CA43-E8EE-4784-AD28-4FA96AA9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28A8D-F28C-492C-BDA5-019682435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DE4E1-D9ED-4EE5-9878-C17FD9BE401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C4E29-0AA4-4A58-8B1C-997F0E22B78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48EA0-E6A6-4653-97C4-F16D17013A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1594C4C-9241-41B8-A1D1-BDDDE9CB4F30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49402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1287-6F44-4B69-B3C1-08E601565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3F0396-2D14-49A2-8D91-2054139E36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C3766-E1EB-4819-A4F6-D9FD6C40B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811E7-6306-463E-A0E7-D5C48B0FF3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5F68A-6E2C-4F68-B0B3-308AAD9F324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32A34-FB0F-43C4-AE20-8E285A981B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8E5E86B-CDA6-439E-AAFB-3AA0F48737D5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8231898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6EE5-CD88-44B9-951A-63A66C7F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EA49D-A2C5-4BAE-99E0-D0B60C75F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4167E-BD6F-479C-9C3E-AA5019814B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157F4-1E32-4431-BC43-2C755801264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7DD44-4A95-4AD5-94E3-8EC58FF3A5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D791B48-4E11-424D-8D0F-910D1A0CA29D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3399116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08E99A-6AD7-4228-9666-AF8DA8C4D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0913" y="225425"/>
            <a:ext cx="2265362" cy="438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08F91-D6D3-4665-A355-72F6C10D8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45275" cy="438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1F005-21F4-4273-A32B-4505175509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8E06E-47DF-46D6-8EA2-BA2AD3D1E78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8367E-FAF9-40B3-BD05-5221A2024E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52C6F71-B957-4C5D-AAD5-6F44853D9440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20909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9BF5-9A0B-4982-9409-722BAA20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7D262-4E2E-4981-B8CD-08C19F9D3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797D8-8D9B-41B2-A90C-F03539E3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6076C-5B86-4D48-B486-08AD90E75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92686-AC28-4B5D-947D-29F08967A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056C3-D356-4177-9401-4B2271090E1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7263CC-A903-463B-9207-4EFA3F8EA8B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481EE-21C8-43DC-BADB-438AA9AA90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78A65A8-81B0-44F6-90FF-E8EE08D39653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10317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AF8F-811C-44CD-A472-27875871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41A07-DC14-4E25-8774-D8A6045C699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E61B1-C87F-4E93-99DE-37FED2BF6F5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C5C60-D506-47A1-8E7A-25B93A578A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433A9F9-9D24-49B5-BE13-1C9267B74B27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71535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C6FD1-D188-4EC5-849A-3EDFCB3FC34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ED132E-BE33-439D-B4AB-D8842B0FB8D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CFBFF-175C-4576-8D6B-99628037A5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CE899CF-577B-4A3E-BF00-C385C1749681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81220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14CD-79B2-4003-A93D-B88459810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ABE6-DBB1-4FD5-8686-96F4A3871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7B2E5-5154-451D-A6EC-0D06A325D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5B4E3-4E90-47EA-8555-7F2C5CD6B22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F37A8-078F-4F4E-8F24-54B6EBDF81C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16527-2E88-45CF-96F3-3463BF97A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D9AC563-809C-481B-8E11-CFB661406A06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21123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152E-53C8-461A-AFAA-B7C8F690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A977F-FF83-4719-948B-3F6CDC74F6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42CC8-33C6-4803-A946-DAA42DDEB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14322-C3D5-4595-AE91-2822A655268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0AF4E-1EDD-49ED-B41B-5D91B32F055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335D2-8DEE-40E0-AB39-275C7244E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01B5226-50E5-48D7-8D01-6C810A9F34DC}" type="slidenum">
              <a:rPr lang="en-US" altLang="en-150"/>
              <a:pPr/>
              <a:t>‹#›</a:t>
            </a:fld>
            <a:endParaRPr lang="en-US" altLang="en-150"/>
          </a:p>
        </p:txBody>
      </p:sp>
    </p:spTree>
    <p:extLst>
      <p:ext uri="{BB962C8B-B14F-4D97-AF65-F5344CB8AC3E}">
        <p14:creationId xmlns:p14="http://schemas.microsoft.com/office/powerpoint/2010/main" val="34141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 Box 1">
            <a:extLst>
              <a:ext uri="{FF2B5EF4-FFF2-40B4-BE49-F238E27FC236}">
                <a16:creationId xmlns:a16="http://schemas.microsoft.com/office/drawing/2014/main" id="{5167FE3F-8436-4159-B853-272480381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7013"/>
            <a:ext cx="906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1026" name="Text Box 2">
            <a:extLst>
              <a:ext uri="{FF2B5EF4-FFF2-40B4-BE49-F238E27FC236}">
                <a16:creationId xmlns:a16="http://schemas.microsoft.com/office/drawing/2014/main" id="{B73F5EA6-6A32-43F9-A3CB-AD5877941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325563"/>
            <a:ext cx="9067800" cy="374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B40F005-125C-4CBD-9953-D6B40A06170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5164138"/>
            <a:ext cx="23431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15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F0B0543-38D2-43FE-9CB0-D08D410A8F8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6463" y="5164138"/>
            <a:ext cx="3189287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15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989CB09-D355-4B72-B8E4-7CF01477643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3125" y="5164138"/>
            <a:ext cx="23431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2C8EAFFD-9D92-48C7-B706-8B4DA7DE47B5}" type="slidenum">
              <a:rPr lang="en-US" altLang="en-150"/>
              <a:pPr/>
              <a:t>‹#›</a:t>
            </a:fld>
            <a:endParaRPr lang="en-US" altLang="en-15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C9A81D3-DB62-4D7A-A552-2A0D45346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25425"/>
            <a:ext cx="90678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150"/>
              <a:t>Click to edit the title text format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29D6029A-B8D2-47B8-8A50-C3CA54386F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325563"/>
            <a:ext cx="906780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150"/>
              <a:t>Click to edit the outline text format</a:t>
            </a:r>
          </a:p>
          <a:p>
            <a:pPr lvl="1"/>
            <a:r>
              <a:rPr lang="en-GB" altLang="en-150"/>
              <a:t>Second Outline Level</a:t>
            </a:r>
          </a:p>
          <a:p>
            <a:pPr lvl="2"/>
            <a:r>
              <a:rPr lang="en-GB" altLang="en-150"/>
              <a:t>Third Outline Level</a:t>
            </a:r>
          </a:p>
          <a:p>
            <a:pPr lvl="3"/>
            <a:r>
              <a:rPr lang="en-GB" altLang="en-150"/>
              <a:t>Fourth Outline Level</a:t>
            </a:r>
          </a:p>
          <a:p>
            <a:pPr lvl="4"/>
            <a:r>
              <a:rPr lang="en-GB" altLang="en-150"/>
              <a:t>Fifth Outline Level</a:t>
            </a:r>
          </a:p>
          <a:p>
            <a:pPr lvl="4"/>
            <a:r>
              <a:rPr lang="en-GB" altLang="en-150"/>
              <a:t>Sixth Outline Level</a:t>
            </a:r>
          </a:p>
          <a:p>
            <a:pPr lvl="4"/>
            <a:r>
              <a:rPr lang="en-GB" altLang="en-15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>
            <a:extLst>
              <a:ext uri="{FF2B5EF4-FFF2-40B4-BE49-F238E27FC236}">
                <a16:creationId xmlns:a16="http://schemas.microsoft.com/office/drawing/2014/main" id="{C26D37DE-33AC-44B7-80BF-06F5A714E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7013"/>
            <a:ext cx="906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2050" name="Text Box 2">
            <a:extLst>
              <a:ext uri="{FF2B5EF4-FFF2-40B4-BE49-F238E27FC236}">
                <a16:creationId xmlns:a16="http://schemas.microsoft.com/office/drawing/2014/main" id="{FF7FAF00-D76A-4A67-92D1-D6A12D7AA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1484313"/>
            <a:ext cx="8851900" cy="328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34E02CA-3139-434F-965E-07DCCE7A807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12775" y="4921250"/>
            <a:ext cx="23431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150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E22E00C-0AA7-4293-93F8-43A57B14913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554413" y="4921250"/>
            <a:ext cx="3189287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150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43795838-9958-4D2C-B14E-C2D2A97C579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332663" y="4921250"/>
            <a:ext cx="23431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49CA0FBA-89BB-4BBB-A8BD-045716E6B815}" type="slidenum">
              <a:rPr lang="en-US" altLang="en-150"/>
              <a:pPr/>
              <a:t>‹#›</a:t>
            </a:fld>
            <a:endParaRPr lang="en-US" altLang="en-150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AA0E6650-07C5-4C71-AB00-C89B49858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25425"/>
            <a:ext cx="9063037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150"/>
              <a:t>Click to edit the title text format</a:t>
            </a:r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B25735B0-78BF-482F-A340-6A2546B62A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325563"/>
            <a:ext cx="9063037" cy="328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150"/>
              <a:t>Click to edit the outline text format</a:t>
            </a:r>
          </a:p>
          <a:p>
            <a:pPr lvl="1"/>
            <a:r>
              <a:rPr lang="en-GB" altLang="en-150"/>
              <a:t>Second Outline Level</a:t>
            </a:r>
          </a:p>
          <a:p>
            <a:pPr lvl="2"/>
            <a:r>
              <a:rPr lang="en-GB" altLang="en-150"/>
              <a:t>Third Outline Level</a:t>
            </a:r>
          </a:p>
          <a:p>
            <a:pPr lvl="3"/>
            <a:r>
              <a:rPr lang="en-GB" altLang="en-150"/>
              <a:t>Fourth Outline Level</a:t>
            </a:r>
          </a:p>
          <a:p>
            <a:pPr lvl="4"/>
            <a:r>
              <a:rPr lang="en-GB" altLang="en-150"/>
              <a:t>Fifth Outline Level</a:t>
            </a:r>
          </a:p>
          <a:p>
            <a:pPr lvl="4"/>
            <a:r>
              <a:rPr lang="en-GB" altLang="en-150"/>
              <a:t>Sixth Outline Level</a:t>
            </a:r>
          </a:p>
          <a:p>
            <a:pPr lvl="4"/>
            <a:r>
              <a:rPr lang="en-GB" altLang="en-15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08" r:id="rId12"/>
  </p:sldLayoutIdLst>
  <p:txStyles>
    <p:titleStyle>
      <a:lvl1pPr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0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6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4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>
            <a:extLst>
              <a:ext uri="{FF2B5EF4-FFF2-40B4-BE49-F238E27FC236}">
                <a16:creationId xmlns:a16="http://schemas.microsoft.com/office/drawing/2014/main" id="{EC7AF85F-BF67-40D7-8819-5D38BC367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7013"/>
            <a:ext cx="906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3074" name="Text Box 2">
            <a:extLst>
              <a:ext uri="{FF2B5EF4-FFF2-40B4-BE49-F238E27FC236}">
                <a16:creationId xmlns:a16="http://schemas.microsoft.com/office/drawing/2014/main" id="{CF00CA22-B1D3-4035-8357-E32EC6F1B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1484313"/>
            <a:ext cx="8851900" cy="328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4C8FE803-27D1-4D61-9BD3-36A123390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4921250"/>
            <a:ext cx="2346325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477270D4-C8D9-4239-BBD4-CB3861F1D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13" y="4921250"/>
            <a:ext cx="3192462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FB87A01-D457-4657-B083-962079045D8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332663" y="4921250"/>
            <a:ext cx="2341562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5900" indent="-214313" algn="r">
              <a:lnSpc>
                <a:spcPct val="100000"/>
              </a:lnSpc>
              <a:buClrTx/>
              <a:buSzPct val="45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fld id="{BC938BB6-3A60-48A7-8B45-EFA85F7244DB}" type="slidenum">
              <a:rPr lang="en-US" altLang="en-150"/>
              <a:pPr/>
              <a:t>‹#›</a:t>
            </a:fld>
            <a:endParaRPr lang="en-US" altLang="en-150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90F32995-B4FE-43F9-9501-FAC3AC919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25425"/>
            <a:ext cx="9061450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150"/>
              <a:t>Click to edit the title text format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AAEB335-0947-4F60-9D2B-59A2AC70BF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325563"/>
            <a:ext cx="9061450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150"/>
              <a:t>Click to edit the outline text format</a:t>
            </a:r>
          </a:p>
          <a:p>
            <a:pPr lvl="1"/>
            <a:r>
              <a:rPr lang="en-GB" altLang="en-150"/>
              <a:t>Second Outline Level</a:t>
            </a:r>
          </a:p>
          <a:p>
            <a:pPr lvl="2"/>
            <a:r>
              <a:rPr lang="en-GB" altLang="en-150"/>
              <a:t>Third Outline Level</a:t>
            </a:r>
          </a:p>
          <a:p>
            <a:pPr lvl="3"/>
            <a:r>
              <a:rPr lang="en-GB" altLang="en-150"/>
              <a:t>Fourth Outline Level</a:t>
            </a:r>
          </a:p>
          <a:p>
            <a:pPr lvl="4"/>
            <a:r>
              <a:rPr lang="en-GB" altLang="en-150"/>
              <a:t>Fifth Outline Level</a:t>
            </a:r>
          </a:p>
          <a:p>
            <a:pPr lvl="4"/>
            <a:r>
              <a:rPr lang="en-GB" altLang="en-150"/>
              <a:t>Sixth Outline Level</a:t>
            </a:r>
          </a:p>
          <a:p>
            <a:pPr lvl="4"/>
            <a:r>
              <a:rPr lang="en-GB" altLang="en-15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457200" rtl="0" eaLnBrk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2pPr>
      <a:lvl3pPr marL="1143000" indent="-228600" algn="ctr" defTabSz="457200" rtl="0" eaLnBrk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3pPr>
      <a:lvl4pPr marL="1600200" indent="-228600" algn="ctr" defTabSz="457200" rtl="0" eaLnBrk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4pPr>
      <a:lvl5pPr marL="2057400" indent="-228600" algn="ctr" defTabSz="457200" rtl="0" eaLnBrk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5pPr>
      <a:lvl6pPr marL="2514600" indent="-228600" algn="ctr" defTabSz="457200" rtl="0" eaLnBrk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6pPr>
      <a:lvl7pPr marL="2971800" indent="-228600" algn="ctr" defTabSz="457200" rtl="0" eaLnBrk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7pPr>
      <a:lvl8pPr marL="3429000" indent="-228600" algn="ctr" defTabSz="457200" rtl="0" eaLnBrk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8pPr>
      <a:lvl9pPr marL="3886200" indent="-228600" algn="ctr" defTabSz="457200" rtl="0" eaLnBrk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ts val="10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ts val="6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ts val="4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ts val="2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>
            <a:extLst>
              <a:ext uri="{FF2B5EF4-FFF2-40B4-BE49-F238E27FC236}">
                <a16:creationId xmlns:a16="http://schemas.microsoft.com/office/drawing/2014/main" id="{52D76D19-459C-47DB-A9E0-2B4508007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7013"/>
            <a:ext cx="906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CAAE8A1D-3720-4D5B-A978-33353053F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" y="1484313"/>
            <a:ext cx="8851900" cy="328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5754B6D-45EA-4377-866E-F9556F5C915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12775" y="4921250"/>
            <a:ext cx="23431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15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FEE6C2A-1EE1-4212-AFF2-4C285990967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554413" y="4921250"/>
            <a:ext cx="3189287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endParaRPr lang="en-US" altLang="en-150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C256D4A8-E501-456D-B6DA-9166129D584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332663" y="4921250"/>
            <a:ext cx="23431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cs typeface="DejaVu Sans" charset="0"/>
              </a:defRPr>
            </a:lvl1pPr>
          </a:lstStyle>
          <a:p>
            <a:fld id="{CF218F8F-889D-4D64-B384-FE0010B66D31}" type="slidenum">
              <a:rPr lang="en-US" altLang="en-150"/>
              <a:pPr/>
              <a:t>‹#›</a:t>
            </a:fld>
            <a:endParaRPr lang="en-US" altLang="en-150"/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5981D1D-5473-49E5-8D78-DA8912F7F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225425"/>
            <a:ext cx="9063037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150"/>
              <a:t>Click to edit the title text format</a:t>
            </a: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3A77AAA-4D8B-43E7-889E-E6AF035AC8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325563"/>
            <a:ext cx="9063037" cy="328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150"/>
              <a:t>Click to edit the outline text format</a:t>
            </a:r>
          </a:p>
          <a:p>
            <a:pPr lvl="1"/>
            <a:r>
              <a:rPr lang="en-GB" altLang="en-150"/>
              <a:t>Second Outline Level</a:t>
            </a:r>
          </a:p>
          <a:p>
            <a:pPr lvl="2"/>
            <a:r>
              <a:rPr lang="en-GB" altLang="en-150"/>
              <a:t>Third Outline Level</a:t>
            </a:r>
          </a:p>
          <a:p>
            <a:pPr lvl="3"/>
            <a:r>
              <a:rPr lang="en-GB" altLang="en-150"/>
              <a:t>Fourth Outline Level</a:t>
            </a:r>
          </a:p>
          <a:p>
            <a:pPr lvl="4"/>
            <a:r>
              <a:rPr lang="en-GB" altLang="en-150"/>
              <a:t>Fifth Outline Level</a:t>
            </a:r>
          </a:p>
          <a:p>
            <a:pPr lvl="4"/>
            <a:r>
              <a:rPr lang="en-GB" altLang="en-150"/>
              <a:t>Sixth Outline Level</a:t>
            </a:r>
          </a:p>
          <a:p>
            <a:pPr lvl="4"/>
            <a:r>
              <a:rPr lang="en-GB" altLang="en-15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ts val="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Arial" panose="020B0604020202020204" pitchFamily="34" charset="0"/>
          <a:cs typeface="Source Han Sans CN Regular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075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86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6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438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13"/>
        </a:spcBef>
        <a:spcAft>
          <a:spcPts val="13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jp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0" name="Rectangle 717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7450" cy="5668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9" name="Text Box 1">
            <a:extLst>
              <a:ext uri="{FF2B5EF4-FFF2-40B4-BE49-F238E27FC236}">
                <a16:creationId xmlns:a16="http://schemas.microsoft.com/office/drawing/2014/main" id="{0D83CD73-D599-4299-91BC-DF25C7BC6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21" y="416811"/>
            <a:ext cx="5321048" cy="1208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9pPr>
          </a:lstStyle>
          <a:p>
            <a:pPr defTabSz="914400" hangingPunct="1">
              <a:lnSpc>
                <a:spcPct val="90000"/>
              </a:lnSpc>
              <a:spcBef>
                <a:spcPct val="0"/>
              </a:spcBef>
              <a:buClrTx/>
            </a:pPr>
            <a:r>
              <a:rPr lang="en-US" altLang="en-150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AREDN </a:t>
            </a:r>
            <a:r>
              <a:rPr lang="en-US" altLang="en-150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kullanarak</a:t>
            </a:r>
            <a:r>
              <a:rPr lang="en-US" altLang="en-150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en-150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TAHIRnet</a:t>
            </a:r>
            <a:r>
              <a:rPr lang="en-US" altLang="en-150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en-150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planlanması</a:t>
            </a:r>
            <a:endParaRPr lang="en-US" altLang="en-150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 hangingPunct="1">
              <a:lnSpc>
                <a:spcPct val="90000"/>
              </a:lnSpc>
              <a:spcBef>
                <a:spcPct val="0"/>
              </a:spcBef>
              <a:buClrTx/>
            </a:pPr>
            <a:br>
              <a:rPr lang="en-US" altLang="en-150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en-150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Planning </a:t>
            </a:r>
            <a:r>
              <a:rPr lang="en-US" altLang="en-150" sz="2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TAHIRnet</a:t>
            </a:r>
            <a:r>
              <a:rPr lang="en-US" altLang="en-150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using AREDN</a:t>
            </a:r>
          </a:p>
        </p:txBody>
      </p:sp>
      <p:sp>
        <p:nvSpPr>
          <p:cNvPr id="7170" name="Text Box 2">
            <a:extLst>
              <a:ext uri="{FF2B5EF4-FFF2-40B4-BE49-F238E27FC236}">
                <a16:creationId xmlns:a16="http://schemas.microsoft.com/office/drawing/2014/main" id="{EFBE9E60-BB56-4D16-A59A-0C337E1B3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30" y="3482553"/>
            <a:ext cx="4096911" cy="129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9pPr>
          </a:lstStyle>
          <a:p>
            <a:pPr indent="-228600" defTabSz="914400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endParaRPr lang="en-US" altLang="en-150" sz="20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150" sz="2000" dirty="0">
                <a:solidFill>
                  <a:schemeClr val="tx1"/>
                </a:solidFill>
                <a:latin typeface="+mn-lt"/>
                <a:cs typeface="+mn-cs"/>
              </a:rPr>
              <a:t>Egemen Metin Turan, TA2TME</a:t>
            </a:r>
          </a:p>
          <a:p>
            <a:pPr indent="-228600" defTabSz="914400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endParaRPr lang="en-US" altLang="en-150" sz="2000" dirty="0">
              <a:solidFill>
                <a:schemeClr val="tx1"/>
              </a:solidFill>
              <a:latin typeface="+mn-lt"/>
              <a:cs typeface="+mn-cs"/>
            </a:endParaRPr>
          </a:p>
          <a:p>
            <a:pPr indent="-228600" defTabSz="914400" hangingPunct="1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150" sz="2000" dirty="0" err="1">
                <a:solidFill>
                  <a:schemeClr val="tx1"/>
                </a:solidFill>
                <a:latin typeface="+mn-lt"/>
                <a:cs typeface="+mn-cs"/>
              </a:rPr>
              <a:t>Barış</a:t>
            </a:r>
            <a:r>
              <a:rPr lang="en-US" altLang="en-150" sz="2000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altLang="en-150" sz="2000" dirty="0" err="1">
                <a:solidFill>
                  <a:schemeClr val="tx1"/>
                </a:solidFill>
                <a:latin typeface="+mn-lt"/>
                <a:cs typeface="+mn-cs"/>
              </a:rPr>
              <a:t>Dinç</a:t>
            </a:r>
            <a:r>
              <a:rPr lang="en-US" altLang="en-150" sz="2000" dirty="0">
                <a:solidFill>
                  <a:schemeClr val="tx1"/>
                </a:solidFill>
                <a:latin typeface="+mn-lt"/>
                <a:cs typeface="+mn-cs"/>
              </a:rPr>
              <a:t>, TA7W / OH2UDS</a:t>
            </a:r>
          </a:p>
        </p:txBody>
      </p:sp>
      <p:sp>
        <p:nvSpPr>
          <p:cNvPr id="7191" name="Freeform: Shape 7177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4665" y="703882"/>
            <a:ext cx="5112128" cy="4261200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08E66F8D-E11B-459D-913A-4A9F7414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8421" y="2421124"/>
            <a:ext cx="2659327" cy="1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F30510F9-9B6D-4C51-AB65-0FA44946955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66688"/>
            <a:ext cx="9064625" cy="623887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>
                <a:solidFill>
                  <a:srgbClr val="280099"/>
                </a:solidFill>
              </a:rPr>
              <a:t>Mesh map – Salem, OR</a:t>
            </a: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C2415FE8-02C1-4EE4-AE9B-9412A1293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006475"/>
            <a:ext cx="7964488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633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5F0294F1-6362-48DF-AC86-7B0F89E0A78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7950"/>
            <a:ext cx="9064625" cy="623888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>
                <a:solidFill>
                  <a:srgbClr val="280099"/>
                </a:solidFill>
              </a:rPr>
              <a:t>Mesh map – Yakima, WA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E7DEEE53-0F56-4008-BFB8-47F0FF4C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31838"/>
            <a:ext cx="8458200" cy="4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49144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D1318A27-C3B0-4A59-B219-6661048C9D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92075"/>
            <a:ext cx="9064625" cy="623888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>
                <a:solidFill>
                  <a:srgbClr val="280099"/>
                </a:solidFill>
              </a:rPr>
              <a:t>Mesh map – San Francisco, CA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AA8ADB59-BE07-429E-90D4-7BD6BE6E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782638"/>
            <a:ext cx="8570912" cy="481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143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E803377E-D6A9-4233-807B-5FFE353F7E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20650"/>
            <a:ext cx="9064625" cy="623888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>
                <a:solidFill>
                  <a:srgbClr val="280099"/>
                </a:solidFill>
              </a:rPr>
              <a:t>Mesh map – SoCal</a:t>
            </a: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FF0E60FC-9732-40FB-AEDE-8C3FD884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857250"/>
            <a:ext cx="8397875" cy="472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4549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E803377E-D6A9-4233-807B-5FFE353F7E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20650"/>
            <a:ext cx="9064625" cy="623888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>
                <a:solidFill>
                  <a:srgbClr val="280099"/>
                </a:solidFill>
              </a:rPr>
              <a:t>Link </a:t>
            </a:r>
            <a:r>
              <a:rPr lang="en-US" altLang="en-150" sz="4400" b="1" dirty="0" err="1">
                <a:solidFill>
                  <a:srgbClr val="280099"/>
                </a:solidFill>
              </a:rPr>
              <a:t>Tipleri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7E0AE3-DA89-9F3B-EC41-6BE99F6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89" y="744538"/>
            <a:ext cx="6085550" cy="4671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5E6833-11D0-25B3-E2E1-486706788163}"/>
              </a:ext>
            </a:extLst>
          </p:cNvPr>
          <p:cNvSpPr txBox="1"/>
          <p:nvPr/>
        </p:nvSpPr>
        <p:spPr>
          <a:xfrm>
            <a:off x="749559" y="1163332"/>
            <a:ext cx="10182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Omurga</a:t>
            </a:r>
            <a:endParaRPr lang="LID4096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4F3CE-C594-D06A-F2F1-88C54CAD3794}"/>
              </a:ext>
            </a:extLst>
          </p:cNvPr>
          <p:cNvSpPr txBox="1"/>
          <p:nvPr/>
        </p:nvSpPr>
        <p:spPr>
          <a:xfrm>
            <a:off x="749559" y="2844365"/>
            <a:ext cx="65915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Röle</a:t>
            </a:r>
            <a:endParaRPr lang="LID4096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32549-E3A3-FFD7-EC1C-13535041F692}"/>
              </a:ext>
            </a:extLst>
          </p:cNvPr>
          <p:cNvSpPr txBox="1"/>
          <p:nvPr/>
        </p:nvSpPr>
        <p:spPr>
          <a:xfrm>
            <a:off x="750069" y="4221597"/>
            <a:ext cx="1197764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Dağıtım</a:t>
            </a:r>
            <a:r>
              <a:rPr lang="en-US" dirty="0">
                <a:solidFill>
                  <a:srgbClr val="00B0F0"/>
                </a:solidFill>
              </a:rPr>
              <a:t> -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 err="1">
                <a:solidFill>
                  <a:srgbClr val="00B0F0"/>
                </a:solidFill>
              </a:rPr>
              <a:t>Uç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Nokta</a:t>
            </a:r>
            <a:endParaRPr lang="LID4096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1850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E803377E-D6A9-4233-807B-5FFE353F7E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20650"/>
            <a:ext cx="9064625" cy="623888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 err="1">
                <a:solidFill>
                  <a:srgbClr val="280099"/>
                </a:solidFill>
              </a:rPr>
              <a:t>Türkiye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Geneli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Omurga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524DF86-4707-A8EF-7A69-C0EC869C1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5" y="1034281"/>
            <a:ext cx="9031252" cy="4032448"/>
          </a:xfrm>
          <a:prstGeom prst="rect">
            <a:avLst/>
          </a:prstGeom>
        </p:spPr>
      </p:pic>
      <p:pic>
        <p:nvPicPr>
          <p:cNvPr id="11" name="Graphic 10" descr="Marker outline">
            <a:extLst>
              <a:ext uri="{FF2B5EF4-FFF2-40B4-BE49-F238E27FC236}">
                <a16:creationId xmlns:a16="http://schemas.microsoft.com/office/drawing/2014/main" id="{438A2348-45C9-071B-76CC-169878A5C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8405" y="1754361"/>
            <a:ext cx="288032" cy="288032"/>
          </a:xfrm>
          <a:prstGeom prst="rect">
            <a:avLst/>
          </a:prstGeom>
        </p:spPr>
      </p:pic>
      <p:pic>
        <p:nvPicPr>
          <p:cNvPr id="15" name="Graphic 14" descr="Marker outline">
            <a:extLst>
              <a:ext uri="{FF2B5EF4-FFF2-40B4-BE49-F238E27FC236}">
                <a16:creationId xmlns:a16="http://schemas.microsoft.com/office/drawing/2014/main" id="{089BB797-FA27-13FD-95A9-AB77F437C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2581" y="2474441"/>
            <a:ext cx="288032" cy="288032"/>
          </a:xfrm>
          <a:prstGeom prst="rect">
            <a:avLst/>
          </a:prstGeom>
        </p:spPr>
      </p:pic>
      <p:pic>
        <p:nvPicPr>
          <p:cNvPr id="16" name="Graphic 15" descr="Marker outline">
            <a:extLst>
              <a:ext uri="{FF2B5EF4-FFF2-40B4-BE49-F238E27FC236}">
                <a16:creationId xmlns:a16="http://schemas.microsoft.com/office/drawing/2014/main" id="{A247A5CE-002E-431D-B146-E326D6130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293" y="3194521"/>
            <a:ext cx="288032" cy="288032"/>
          </a:xfrm>
          <a:prstGeom prst="rect">
            <a:avLst/>
          </a:prstGeom>
        </p:spPr>
      </p:pic>
      <p:pic>
        <p:nvPicPr>
          <p:cNvPr id="17" name="Graphic 16" descr="Marker outline">
            <a:extLst>
              <a:ext uri="{FF2B5EF4-FFF2-40B4-BE49-F238E27FC236}">
                <a16:creationId xmlns:a16="http://schemas.microsoft.com/office/drawing/2014/main" id="{CE58FBC0-A40B-EE87-1E49-4BEDCD4E8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5962" y="2258417"/>
            <a:ext cx="288032" cy="288032"/>
          </a:xfrm>
          <a:prstGeom prst="rect">
            <a:avLst/>
          </a:prstGeom>
        </p:spPr>
      </p:pic>
      <p:pic>
        <p:nvPicPr>
          <p:cNvPr id="18" name="Graphic 17" descr="Marker outline">
            <a:extLst>
              <a:ext uri="{FF2B5EF4-FFF2-40B4-BE49-F238E27FC236}">
                <a16:creationId xmlns:a16="http://schemas.microsoft.com/office/drawing/2014/main" id="{AC25F8EE-EBF3-DDE6-139C-70C540FFC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8525" y="2042393"/>
            <a:ext cx="288032" cy="288032"/>
          </a:xfrm>
          <a:prstGeom prst="rect">
            <a:avLst/>
          </a:prstGeom>
        </p:spPr>
      </p:pic>
      <p:pic>
        <p:nvPicPr>
          <p:cNvPr id="19" name="Graphic 18" descr="Marker outline">
            <a:extLst>
              <a:ext uri="{FF2B5EF4-FFF2-40B4-BE49-F238E27FC236}">
                <a16:creationId xmlns:a16="http://schemas.microsoft.com/office/drawing/2014/main" id="{AECDD873-A06C-3C0C-18AF-C8DE2B5D2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4629" y="1826369"/>
            <a:ext cx="288032" cy="288032"/>
          </a:xfrm>
          <a:prstGeom prst="rect">
            <a:avLst/>
          </a:prstGeom>
        </p:spPr>
      </p:pic>
      <p:pic>
        <p:nvPicPr>
          <p:cNvPr id="20" name="Graphic 19" descr="Marker outline">
            <a:extLst>
              <a:ext uri="{FF2B5EF4-FFF2-40B4-BE49-F238E27FC236}">
                <a16:creationId xmlns:a16="http://schemas.microsoft.com/office/drawing/2014/main" id="{7929F167-E97F-9C93-6621-7D624CD49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7243" y="2474441"/>
            <a:ext cx="288032" cy="288032"/>
          </a:xfrm>
          <a:prstGeom prst="rect">
            <a:avLst/>
          </a:prstGeom>
        </p:spPr>
      </p:pic>
      <p:pic>
        <p:nvPicPr>
          <p:cNvPr id="21" name="Graphic 20" descr="Marker outline">
            <a:extLst>
              <a:ext uri="{FF2B5EF4-FFF2-40B4-BE49-F238E27FC236}">
                <a16:creationId xmlns:a16="http://schemas.microsoft.com/office/drawing/2014/main" id="{A538B8C6-77AF-1ACB-24AA-65093893B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5811" y="2186409"/>
            <a:ext cx="288032" cy="288032"/>
          </a:xfrm>
          <a:prstGeom prst="rect">
            <a:avLst/>
          </a:prstGeom>
        </p:spPr>
      </p:pic>
      <p:pic>
        <p:nvPicPr>
          <p:cNvPr id="22" name="Graphic 21" descr="Marker outline">
            <a:extLst>
              <a:ext uri="{FF2B5EF4-FFF2-40B4-BE49-F238E27FC236}">
                <a16:creationId xmlns:a16="http://schemas.microsoft.com/office/drawing/2014/main" id="{72FF864D-9C23-4F75-A5D1-7BC7A9583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6109" y="3194521"/>
            <a:ext cx="288032" cy="288032"/>
          </a:xfrm>
          <a:prstGeom prst="rect">
            <a:avLst/>
          </a:prstGeom>
        </p:spPr>
      </p:pic>
      <p:pic>
        <p:nvPicPr>
          <p:cNvPr id="23" name="Graphic 22" descr="Marker outline">
            <a:extLst>
              <a:ext uri="{FF2B5EF4-FFF2-40B4-BE49-F238E27FC236}">
                <a16:creationId xmlns:a16="http://schemas.microsoft.com/office/drawing/2014/main" id="{023C0619-3CF3-C2A3-BA61-06B1B5005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6557" y="3626569"/>
            <a:ext cx="288032" cy="288032"/>
          </a:xfrm>
          <a:prstGeom prst="rect">
            <a:avLst/>
          </a:prstGeom>
        </p:spPr>
      </p:pic>
      <p:pic>
        <p:nvPicPr>
          <p:cNvPr id="24" name="Graphic 23" descr="Marker outline">
            <a:extLst>
              <a:ext uri="{FF2B5EF4-FFF2-40B4-BE49-F238E27FC236}">
                <a16:creationId xmlns:a16="http://schemas.microsoft.com/office/drawing/2014/main" id="{08936DB3-FB12-4B43-DB43-275F145CD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7243" y="4058617"/>
            <a:ext cx="288032" cy="288032"/>
          </a:xfrm>
          <a:prstGeom prst="rect">
            <a:avLst/>
          </a:prstGeom>
        </p:spPr>
      </p:pic>
      <p:pic>
        <p:nvPicPr>
          <p:cNvPr id="25" name="Graphic 24" descr="Marker outline">
            <a:extLst>
              <a:ext uri="{FF2B5EF4-FFF2-40B4-BE49-F238E27FC236}">
                <a16:creationId xmlns:a16="http://schemas.microsoft.com/office/drawing/2014/main" id="{6C1B0DB8-052D-DE78-6AA4-E905D7E79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453" y="3122513"/>
            <a:ext cx="288032" cy="288032"/>
          </a:xfrm>
          <a:prstGeom prst="rect">
            <a:avLst/>
          </a:prstGeom>
        </p:spPr>
      </p:pic>
      <p:pic>
        <p:nvPicPr>
          <p:cNvPr id="26" name="Graphic 25" descr="Marker outline">
            <a:extLst>
              <a:ext uri="{FF2B5EF4-FFF2-40B4-BE49-F238E27FC236}">
                <a16:creationId xmlns:a16="http://schemas.microsoft.com/office/drawing/2014/main" id="{2CCCA89D-B1FF-F05C-518B-03F1C629E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4389" y="3662573"/>
            <a:ext cx="288032" cy="288032"/>
          </a:xfrm>
          <a:prstGeom prst="rect">
            <a:avLst/>
          </a:prstGeom>
        </p:spPr>
      </p:pic>
      <p:pic>
        <p:nvPicPr>
          <p:cNvPr id="27" name="Graphic 26" descr="Marker outline">
            <a:extLst>
              <a:ext uri="{FF2B5EF4-FFF2-40B4-BE49-F238E27FC236}">
                <a16:creationId xmlns:a16="http://schemas.microsoft.com/office/drawing/2014/main" id="{C0982C90-9B18-3395-195C-B854B1258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569" y="2114401"/>
            <a:ext cx="288032" cy="288032"/>
          </a:xfrm>
          <a:prstGeom prst="rect">
            <a:avLst/>
          </a:prstGeom>
        </p:spPr>
      </p:pic>
      <p:pic>
        <p:nvPicPr>
          <p:cNvPr id="28" name="Graphic 27" descr="Marker outline">
            <a:extLst>
              <a:ext uri="{FF2B5EF4-FFF2-40B4-BE49-F238E27FC236}">
                <a16:creationId xmlns:a16="http://schemas.microsoft.com/office/drawing/2014/main" id="{F2E17570-F992-4C6E-935B-083044848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6109" y="4058617"/>
            <a:ext cx="288032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295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E803377E-D6A9-4233-807B-5FFE353F7E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20650"/>
            <a:ext cx="9064625" cy="623888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>
                <a:solidFill>
                  <a:srgbClr val="280099"/>
                </a:solidFill>
              </a:rPr>
              <a:t>Kent </a:t>
            </a:r>
            <a:r>
              <a:rPr lang="en-US" altLang="en-150" sz="4400" b="1" dirty="0" err="1">
                <a:solidFill>
                  <a:srgbClr val="280099"/>
                </a:solidFill>
              </a:rPr>
              <a:t>Omurgaları</a:t>
            </a:r>
            <a:r>
              <a:rPr lang="en-US" altLang="en-150" sz="4400" b="1" dirty="0">
                <a:solidFill>
                  <a:srgbClr val="280099"/>
                </a:solidFill>
              </a:rPr>
              <a:t> - </a:t>
            </a:r>
            <a:r>
              <a:rPr lang="en-US" altLang="en-150" sz="4400" b="1" dirty="0" err="1">
                <a:solidFill>
                  <a:srgbClr val="280099"/>
                </a:solidFill>
              </a:rPr>
              <a:t>Röleleri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pic>
        <p:nvPicPr>
          <p:cNvPr id="11" name="Graphic 10" descr="Marker outline">
            <a:extLst>
              <a:ext uri="{FF2B5EF4-FFF2-40B4-BE49-F238E27FC236}">
                <a16:creationId xmlns:a16="http://schemas.microsoft.com/office/drawing/2014/main" id="{438A2348-45C9-071B-76CC-169878A5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5909" y="2004154"/>
            <a:ext cx="288032" cy="288032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9A11D21-B2CF-8AFC-8D99-77495CA39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54" y="1018831"/>
            <a:ext cx="5966542" cy="4351380"/>
          </a:xfrm>
          <a:prstGeom prst="rect">
            <a:avLst/>
          </a:prstGeom>
        </p:spPr>
      </p:pic>
      <p:pic>
        <p:nvPicPr>
          <p:cNvPr id="27" name="Graphic 26" descr="Marker outline">
            <a:extLst>
              <a:ext uri="{FF2B5EF4-FFF2-40B4-BE49-F238E27FC236}">
                <a16:creationId xmlns:a16="http://schemas.microsoft.com/office/drawing/2014/main" id="{C0982C90-9B18-3395-195C-B854B1258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58805" y="2690465"/>
            <a:ext cx="288032" cy="288032"/>
          </a:xfrm>
          <a:prstGeom prst="rect">
            <a:avLst/>
          </a:prstGeom>
        </p:spPr>
      </p:pic>
      <p:pic>
        <p:nvPicPr>
          <p:cNvPr id="29" name="Graphic 28" descr="Marker outline">
            <a:extLst>
              <a:ext uri="{FF2B5EF4-FFF2-40B4-BE49-F238E27FC236}">
                <a16:creationId xmlns:a16="http://schemas.microsoft.com/office/drawing/2014/main" id="{2A909752-8EFC-DBBF-E89F-48791513A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550" y="1466329"/>
            <a:ext cx="288032" cy="288032"/>
          </a:xfrm>
          <a:prstGeom prst="rect">
            <a:avLst/>
          </a:prstGeom>
        </p:spPr>
      </p:pic>
      <p:pic>
        <p:nvPicPr>
          <p:cNvPr id="30" name="Graphic 29" descr="Marker outline">
            <a:extLst>
              <a:ext uri="{FF2B5EF4-FFF2-40B4-BE49-F238E27FC236}">
                <a16:creationId xmlns:a16="http://schemas.microsoft.com/office/drawing/2014/main" id="{0BB7C098-9066-4C24-EA24-DBEB88A0C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6677" y="2371030"/>
            <a:ext cx="288032" cy="288032"/>
          </a:xfrm>
          <a:prstGeom prst="rect">
            <a:avLst/>
          </a:prstGeom>
        </p:spPr>
      </p:pic>
      <p:pic>
        <p:nvPicPr>
          <p:cNvPr id="31" name="Graphic 30" descr="Marker outline">
            <a:extLst>
              <a:ext uri="{FF2B5EF4-FFF2-40B4-BE49-F238E27FC236}">
                <a16:creationId xmlns:a16="http://schemas.microsoft.com/office/drawing/2014/main" id="{0170E7D1-597F-2426-03CA-0829F51B3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0893" y="3554561"/>
            <a:ext cx="288032" cy="288032"/>
          </a:xfrm>
          <a:prstGeom prst="rect">
            <a:avLst/>
          </a:prstGeom>
        </p:spPr>
      </p:pic>
      <p:pic>
        <p:nvPicPr>
          <p:cNvPr id="32" name="Graphic 31" descr="Marker outline">
            <a:extLst>
              <a:ext uri="{FF2B5EF4-FFF2-40B4-BE49-F238E27FC236}">
                <a16:creationId xmlns:a16="http://schemas.microsoft.com/office/drawing/2014/main" id="{8705EB52-2803-5336-BF5D-F9DB423BC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0139" y="2162487"/>
            <a:ext cx="288032" cy="288032"/>
          </a:xfrm>
          <a:prstGeom prst="rect">
            <a:avLst/>
          </a:prstGeom>
        </p:spPr>
      </p:pic>
      <p:pic>
        <p:nvPicPr>
          <p:cNvPr id="33" name="Graphic 32" descr="Marker outline">
            <a:extLst>
              <a:ext uri="{FF2B5EF4-FFF2-40B4-BE49-F238E27FC236}">
                <a16:creationId xmlns:a16="http://schemas.microsoft.com/office/drawing/2014/main" id="{63638908-163E-05C2-A766-FF695FF56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458" y="3266529"/>
            <a:ext cx="288032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02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28421F06-B15C-4006-A9D4-BC257FB554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7800" cy="946150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 err="1">
                <a:solidFill>
                  <a:srgbClr val="280099"/>
                </a:solidFill>
              </a:rPr>
              <a:t>Dijital</a:t>
            </a:r>
            <a:r>
              <a:rPr lang="en-US" altLang="en-150" sz="4400" b="1" dirty="0">
                <a:solidFill>
                  <a:srgbClr val="280099"/>
                </a:solidFill>
              </a:rPr>
              <a:t> / </a:t>
            </a:r>
            <a:r>
              <a:rPr lang="en-US" altLang="en-150" sz="4400" b="1" dirty="0" err="1">
                <a:solidFill>
                  <a:srgbClr val="280099"/>
                </a:solidFill>
              </a:rPr>
              <a:t>Sayısal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Bantlar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74E14FF3-8FB7-4D55-89E1-F671E872D6E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325563"/>
            <a:ext cx="9067800" cy="3287712"/>
          </a:xfrm>
          <a:ln/>
        </p:spPr>
        <p:txBody>
          <a:bodyPr tIns="0"/>
          <a:lstStyle/>
          <a:p>
            <a:pPr marL="430213" indent="-323850">
              <a:spcBef>
                <a:spcPts val="1438"/>
              </a:spcBef>
              <a:buSzPct val="29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3600">
                <a:solidFill>
                  <a:srgbClr val="000080"/>
                </a:solidFill>
              </a:rPr>
              <a:t>902-928 MHz </a:t>
            </a:r>
          </a:p>
          <a:p>
            <a:pPr marL="430213" indent="-323850">
              <a:lnSpc>
                <a:spcPct val="187000"/>
              </a:lnSpc>
              <a:spcBef>
                <a:spcPts val="1438"/>
              </a:spcBef>
              <a:buSzPct val="29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3600">
                <a:solidFill>
                  <a:srgbClr val="000080"/>
                </a:solidFill>
              </a:rPr>
              <a:t>2.4 GHz – 2300-2450 MHz</a:t>
            </a:r>
          </a:p>
          <a:p>
            <a:pPr marL="430213" indent="-323850">
              <a:lnSpc>
                <a:spcPct val="187000"/>
              </a:lnSpc>
              <a:spcBef>
                <a:spcPts val="1438"/>
              </a:spcBef>
              <a:buSzPct val="29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3600">
                <a:solidFill>
                  <a:srgbClr val="000080"/>
                </a:solidFill>
              </a:rPr>
              <a:t>3 GHz – 3300-3500 MHz*</a:t>
            </a:r>
          </a:p>
          <a:p>
            <a:pPr marL="430213" indent="-323850">
              <a:lnSpc>
                <a:spcPct val="187000"/>
              </a:lnSpc>
              <a:spcBef>
                <a:spcPts val="1438"/>
              </a:spcBef>
              <a:buSzPct val="29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3600">
                <a:solidFill>
                  <a:srgbClr val="000080"/>
                </a:solidFill>
              </a:rPr>
              <a:t>5 GHz – 5650-5925 MHz*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30" dur="1000"/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92E5F0B5-3774-46E2-9142-47207C2AC4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2800" b="1" dirty="0">
                <a:solidFill>
                  <a:srgbClr val="280099"/>
                </a:solidFill>
              </a:rPr>
              <a:t>ABD </a:t>
            </a:r>
            <a:r>
              <a:rPr lang="en-US" altLang="en-150" sz="2800" b="1" dirty="0" err="1">
                <a:solidFill>
                  <a:srgbClr val="280099"/>
                </a:solidFill>
              </a:rPr>
              <a:t>Amatör</a:t>
            </a:r>
            <a:r>
              <a:rPr lang="en-US" altLang="en-150" sz="2800" b="1" dirty="0">
                <a:solidFill>
                  <a:srgbClr val="280099"/>
                </a:solidFill>
              </a:rPr>
              <a:t> </a:t>
            </a:r>
            <a:r>
              <a:rPr lang="en-US" altLang="en-150" sz="2800" b="1" dirty="0" err="1">
                <a:solidFill>
                  <a:srgbClr val="280099"/>
                </a:solidFill>
              </a:rPr>
              <a:t>Telsiz</a:t>
            </a:r>
            <a:r>
              <a:rPr lang="en-US" altLang="en-150" sz="2800" b="1" dirty="0">
                <a:solidFill>
                  <a:srgbClr val="280099"/>
                </a:solidFill>
              </a:rPr>
              <a:t> </a:t>
            </a:r>
            <a:r>
              <a:rPr lang="en-US" altLang="en-150" sz="2800" b="1" dirty="0" err="1">
                <a:solidFill>
                  <a:srgbClr val="280099"/>
                </a:solidFill>
              </a:rPr>
              <a:t>Bandları</a:t>
            </a:r>
            <a:r>
              <a:rPr lang="en-US" altLang="en-150" sz="2800" b="1" dirty="0">
                <a:solidFill>
                  <a:srgbClr val="280099"/>
                </a:solidFill>
              </a:rPr>
              <a:t> – 2.4 &amp; 3 GHz</a:t>
            </a:r>
          </a:p>
        </p:txBody>
      </p:sp>
      <p:pic>
        <p:nvPicPr>
          <p:cNvPr id="78850" name="Picture 2">
            <a:extLst>
              <a:ext uri="{FF2B5EF4-FFF2-40B4-BE49-F238E27FC236}">
                <a16:creationId xmlns:a16="http://schemas.microsoft.com/office/drawing/2014/main" id="{D6A3EC66-F571-4C91-9F4D-BE4810341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625600"/>
            <a:ext cx="9064625" cy="260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9084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>
            <a:extLst>
              <a:ext uri="{FF2B5EF4-FFF2-40B4-BE49-F238E27FC236}">
                <a16:creationId xmlns:a16="http://schemas.microsoft.com/office/drawing/2014/main" id="{F66E83B2-1784-41DB-94C2-9AD080CB6CC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2800" b="1" dirty="0">
                <a:solidFill>
                  <a:srgbClr val="280099"/>
                </a:solidFill>
              </a:rPr>
              <a:t>ABD </a:t>
            </a:r>
            <a:r>
              <a:rPr lang="en-US" altLang="en-150" sz="2800" b="1" dirty="0" err="1">
                <a:solidFill>
                  <a:srgbClr val="280099"/>
                </a:solidFill>
              </a:rPr>
              <a:t>Amatör</a:t>
            </a:r>
            <a:r>
              <a:rPr lang="en-US" altLang="en-150" sz="2800" b="1" dirty="0">
                <a:solidFill>
                  <a:srgbClr val="280099"/>
                </a:solidFill>
              </a:rPr>
              <a:t> </a:t>
            </a:r>
            <a:r>
              <a:rPr lang="en-US" altLang="en-150" sz="2800" b="1" dirty="0" err="1">
                <a:solidFill>
                  <a:srgbClr val="280099"/>
                </a:solidFill>
              </a:rPr>
              <a:t>Telsiz</a:t>
            </a:r>
            <a:r>
              <a:rPr lang="en-US" altLang="en-150" sz="2800" b="1" dirty="0">
                <a:solidFill>
                  <a:srgbClr val="280099"/>
                </a:solidFill>
              </a:rPr>
              <a:t> </a:t>
            </a:r>
            <a:r>
              <a:rPr lang="en-US" altLang="en-150" sz="2800" b="1" dirty="0" err="1">
                <a:solidFill>
                  <a:srgbClr val="280099"/>
                </a:solidFill>
              </a:rPr>
              <a:t>Bandları</a:t>
            </a:r>
            <a:r>
              <a:rPr lang="en-US" altLang="en-150" sz="2800" b="1" dirty="0">
                <a:solidFill>
                  <a:srgbClr val="280099"/>
                </a:solidFill>
              </a:rPr>
              <a:t>  – 5 GHz</a:t>
            </a:r>
          </a:p>
        </p:txBody>
      </p:sp>
      <p:pic>
        <p:nvPicPr>
          <p:cNvPr id="79874" name="Picture 2">
            <a:extLst>
              <a:ext uri="{FF2B5EF4-FFF2-40B4-BE49-F238E27FC236}">
                <a16:creationId xmlns:a16="http://schemas.microsoft.com/office/drawing/2014/main" id="{4325A428-24C5-4B4D-BF1B-F8EAACDC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279525"/>
            <a:ext cx="6789738" cy="195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01794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1586BFDF-4862-4004-952A-725A34DAB77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7800" cy="871538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 err="1">
                <a:solidFill>
                  <a:srgbClr val="280099"/>
                </a:solidFill>
              </a:rPr>
              <a:t>Ağ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Topolojileri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183B9A1C-83EE-4745-8002-F669EDA29A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66316" y="1538336"/>
            <a:ext cx="7056785" cy="3809951"/>
          </a:xfrm>
          <a:ln/>
        </p:spPr>
        <p:txBody>
          <a:bodyPr tIns="0"/>
          <a:lstStyle/>
          <a:p>
            <a:pPr marL="285750" indent="-285750">
              <a:lnSpc>
                <a:spcPct val="150000"/>
              </a:lnSpc>
              <a:spcBef>
                <a:spcPts val="1438"/>
              </a:spcBef>
              <a:buSzPct val="29000"/>
              <a:buFont typeface="Wingdings" panose="05000000000000000000" pitchFamily="2" charset="2"/>
              <a:buChar char="q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600" dirty="0" err="1">
                <a:solidFill>
                  <a:srgbClr val="000080"/>
                </a:solidFill>
              </a:rPr>
              <a:t>Ağaç</a:t>
            </a:r>
            <a:r>
              <a:rPr lang="en-US" altLang="en-150" sz="1600" dirty="0">
                <a:solidFill>
                  <a:srgbClr val="000080"/>
                </a:solidFill>
              </a:rPr>
              <a:t>  (Tree)</a:t>
            </a:r>
          </a:p>
          <a:p>
            <a:pPr marL="285750" indent="-285750">
              <a:lnSpc>
                <a:spcPct val="150000"/>
              </a:lnSpc>
              <a:spcBef>
                <a:spcPts val="1438"/>
              </a:spcBef>
              <a:buSzPct val="29000"/>
              <a:buFont typeface="Wingdings" panose="05000000000000000000" pitchFamily="2" charset="2"/>
              <a:buChar char="q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600" dirty="0" err="1">
                <a:solidFill>
                  <a:srgbClr val="000080"/>
                </a:solidFill>
              </a:rPr>
              <a:t>Yıldız</a:t>
            </a:r>
            <a:r>
              <a:rPr lang="en-US" altLang="en-150" sz="1600" dirty="0">
                <a:solidFill>
                  <a:srgbClr val="000080"/>
                </a:solidFill>
              </a:rPr>
              <a:t>  (Star)</a:t>
            </a:r>
          </a:p>
          <a:p>
            <a:pPr marL="285750" indent="-285750">
              <a:lnSpc>
                <a:spcPct val="150000"/>
              </a:lnSpc>
              <a:spcBef>
                <a:spcPts val="1438"/>
              </a:spcBef>
              <a:buSzPct val="29000"/>
              <a:buFont typeface="Wingdings" panose="05000000000000000000" pitchFamily="2" charset="2"/>
              <a:buChar char="q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600" dirty="0" err="1">
                <a:solidFill>
                  <a:srgbClr val="000080"/>
                </a:solidFill>
              </a:rPr>
              <a:t>Halka</a:t>
            </a:r>
            <a:r>
              <a:rPr lang="en-US" altLang="en-150" sz="1600" dirty="0">
                <a:solidFill>
                  <a:srgbClr val="000080"/>
                </a:solidFill>
              </a:rPr>
              <a:t>  (Ring)</a:t>
            </a:r>
          </a:p>
          <a:p>
            <a:pPr marL="285750" indent="-285750">
              <a:lnSpc>
                <a:spcPct val="150000"/>
              </a:lnSpc>
              <a:spcBef>
                <a:spcPts val="1438"/>
              </a:spcBef>
              <a:buSzPct val="29000"/>
              <a:buFont typeface="Wingdings" panose="05000000000000000000" pitchFamily="2" charset="2"/>
              <a:buChar char="q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600" dirty="0">
                <a:solidFill>
                  <a:srgbClr val="000080"/>
                </a:solidFill>
              </a:rPr>
              <a:t>Tam </a:t>
            </a:r>
            <a:r>
              <a:rPr lang="en-US" altLang="en-150" sz="1600" dirty="0" err="1">
                <a:solidFill>
                  <a:srgbClr val="000080"/>
                </a:solidFill>
              </a:rPr>
              <a:t>Bağlantı</a:t>
            </a:r>
            <a:r>
              <a:rPr lang="en-US" altLang="en-150" sz="1600" dirty="0">
                <a:solidFill>
                  <a:srgbClr val="000080"/>
                </a:solidFill>
              </a:rPr>
              <a:t>  (Fully Connected)</a:t>
            </a:r>
          </a:p>
          <a:p>
            <a:pPr marL="285750" indent="-285750">
              <a:lnSpc>
                <a:spcPct val="150000"/>
              </a:lnSpc>
              <a:spcBef>
                <a:spcPts val="1438"/>
              </a:spcBef>
              <a:buSzPct val="29000"/>
              <a:buFont typeface="Wingdings" panose="05000000000000000000" pitchFamily="2" charset="2"/>
              <a:buChar char="q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600" dirty="0" err="1">
                <a:solidFill>
                  <a:srgbClr val="000080"/>
                </a:solidFill>
              </a:rPr>
              <a:t>Noktadan</a:t>
            </a:r>
            <a:r>
              <a:rPr lang="en-US" altLang="en-150" sz="1600" dirty="0">
                <a:solidFill>
                  <a:srgbClr val="000080"/>
                </a:solidFill>
              </a:rPr>
              <a:t> </a:t>
            </a:r>
            <a:r>
              <a:rPr lang="en-US" altLang="en-150" sz="1600" dirty="0" err="1">
                <a:solidFill>
                  <a:srgbClr val="000080"/>
                </a:solidFill>
              </a:rPr>
              <a:t>Noktaya</a:t>
            </a:r>
            <a:r>
              <a:rPr lang="en-US" altLang="en-150" sz="1600" dirty="0">
                <a:solidFill>
                  <a:srgbClr val="000080"/>
                </a:solidFill>
              </a:rPr>
              <a:t> </a:t>
            </a:r>
            <a:r>
              <a:rPr lang="en-US" altLang="en-150" sz="1600" dirty="0" err="1">
                <a:solidFill>
                  <a:srgbClr val="000080"/>
                </a:solidFill>
              </a:rPr>
              <a:t>Çizgi</a:t>
            </a:r>
            <a:r>
              <a:rPr lang="en-US" altLang="en-150" sz="1600" dirty="0">
                <a:solidFill>
                  <a:srgbClr val="000080"/>
                </a:solidFill>
              </a:rPr>
              <a:t> (Point-to-Point Line)</a:t>
            </a:r>
          </a:p>
          <a:p>
            <a:pPr marL="285750" indent="-285750">
              <a:lnSpc>
                <a:spcPct val="150000"/>
              </a:lnSpc>
              <a:spcBef>
                <a:spcPts val="1438"/>
              </a:spcBef>
              <a:buSzPct val="29000"/>
              <a:buFont typeface="Wingdings" panose="05000000000000000000" pitchFamily="2" charset="2"/>
              <a:buChar char="q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600" dirty="0" err="1">
                <a:solidFill>
                  <a:srgbClr val="000080"/>
                </a:solidFill>
              </a:rPr>
              <a:t>Ortak</a:t>
            </a:r>
            <a:r>
              <a:rPr lang="en-US" altLang="en-150" sz="1600" dirty="0">
                <a:solidFill>
                  <a:srgbClr val="000080"/>
                </a:solidFill>
              </a:rPr>
              <a:t> </a:t>
            </a:r>
            <a:r>
              <a:rPr lang="en-US" altLang="en-150" sz="1600" dirty="0" err="1">
                <a:solidFill>
                  <a:srgbClr val="000080"/>
                </a:solidFill>
              </a:rPr>
              <a:t>Yol</a:t>
            </a:r>
            <a:r>
              <a:rPr lang="en-US" altLang="en-150" sz="1600" dirty="0">
                <a:solidFill>
                  <a:srgbClr val="000080"/>
                </a:solidFill>
              </a:rPr>
              <a:t>  (Bus)</a:t>
            </a:r>
          </a:p>
          <a:p>
            <a:pPr marL="285750" indent="-285750">
              <a:lnSpc>
                <a:spcPct val="150000"/>
              </a:lnSpc>
              <a:spcBef>
                <a:spcPts val="1438"/>
              </a:spcBef>
              <a:buSzPct val="29000"/>
              <a:buFont typeface="Wingdings" panose="05000000000000000000" pitchFamily="2" charset="2"/>
              <a:buChar char="q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600" dirty="0" err="1">
                <a:solidFill>
                  <a:srgbClr val="000080"/>
                </a:solidFill>
              </a:rPr>
              <a:t>Örgü</a:t>
            </a:r>
            <a:r>
              <a:rPr lang="en-US" altLang="en-150" sz="1600" dirty="0">
                <a:solidFill>
                  <a:srgbClr val="000080"/>
                </a:solidFill>
              </a:rPr>
              <a:t>  (Mesh)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0FEE69D-455A-4AAD-96E3-020F3CF2B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>
                <a:solidFill>
                  <a:srgbClr val="280099"/>
                </a:solidFill>
              </a:rPr>
              <a:t>Wi-Fi </a:t>
            </a:r>
            <a:r>
              <a:rPr lang="en-US" altLang="en-150" sz="4400" b="1" dirty="0" err="1">
                <a:solidFill>
                  <a:srgbClr val="280099"/>
                </a:solidFill>
              </a:rPr>
              <a:t>Kanal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Planlama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45C731E5-343B-4125-8297-B8E2A353C6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325563"/>
            <a:ext cx="9064625" cy="3978275"/>
          </a:xfrm>
          <a:ln/>
        </p:spPr>
        <p:txBody>
          <a:bodyPr/>
          <a:lstStyle/>
          <a:p>
            <a:pPr marL="106363" indent="0">
              <a:spcBef>
                <a:spcPts val="1438"/>
              </a:spcBef>
              <a:buSzPct val="45000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endParaRPr lang="en-US" altLang="en-150" sz="2600" dirty="0">
              <a:solidFill>
                <a:srgbClr val="000080"/>
              </a:solidFill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EDBB55E-0DE2-206F-328E-450D813C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817" y="1110282"/>
            <a:ext cx="7259466" cy="440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318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0FEE69D-455A-4AAD-96E3-020F3CF2B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 err="1">
                <a:solidFill>
                  <a:srgbClr val="280099"/>
                </a:solidFill>
              </a:rPr>
              <a:t>Aynı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Noktada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Çoklu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Düğüm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pic>
        <p:nvPicPr>
          <p:cNvPr id="4" name="Picture 3" descr="A picture containing sky, antenna, land&#10;&#10;Description automatically generated">
            <a:extLst>
              <a:ext uri="{FF2B5EF4-FFF2-40B4-BE49-F238E27FC236}">
                <a16:creationId xmlns:a16="http://schemas.microsoft.com/office/drawing/2014/main" id="{81146488-7C7E-960A-82CB-08B0C78F9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3" y="1791990"/>
            <a:ext cx="5059293" cy="2084982"/>
          </a:xfrm>
          <a:prstGeom prst="rect">
            <a:avLst/>
          </a:prstGeom>
        </p:spPr>
      </p:pic>
      <p:pic>
        <p:nvPicPr>
          <p:cNvPr id="6" name="Picture 5" descr="A picture containing text, weapon, sword, gauge&#10;&#10;Description automatically generated">
            <a:extLst>
              <a:ext uri="{FF2B5EF4-FFF2-40B4-BE49-F238E27FC236}">
                <a16:creationId xmlns:a16="http://schemas.microsoft.com/office/drawing/2014/main" id="{8BD4447D-8826-4083-852A-5688012B5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616" y="1169988"/>
            <a:ext cx="1267161" cy="3368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0FE969-8427-36DD-4F76-4305FF50CD71}"/>
              </a:ext>
            </a:extLst>
          </p:cNvPr>
          <p:cNvSpPr txBox="1"/>
          <p:nvPr/>
        </p:nvSpPr>
        <p:spPr>
          <a:xfrm>
            <a:off x="6042984" y="4706689"/>
            <a:ext cx="3044423" cy="636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Device-to-Device (</a:t>
            </a:r>
            <a:r>
              <a:rPr lang="en-US" dirty="0" err="1">
                <a:solidFill>
                  <a:srgbClr val="0070C0"/>
                </a:solidFill>
              </a:rPr>
              <a:t>DtD</a:t>
            </a:r>
            <a:r>
              <a:rPr lang="en-US" dirty="0">
                <a:solidFill>
                  <a:srgbClr val="0070C0"/>
                </a:solidFill>
              </a:rPr>
              <a:t>) Link</a:t>
            </a:r>
          </a:p>
          <a:p>
            <a:pPr algn="ctr"/>
            <a:endParaRPr lang="en-US" sz="1000" dirty="0">
              <a:solidFill>
                <a:srgbClr val="0070C0"/>
              </a:solidFill>
            </a:endParaRP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VLAN=2</a:t>
            </a:r>
            <a:endParaRPr lang="LID4096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736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0FEE69D-455A-4AAD-96E3-020F3CF2B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>
                <a:solidFill>
                  <a:srgbClr val="280099"/>
                </a:solidFill>
              </a:rPr>
              <a:t>VLAN </a:t>
            </a:r>
            <a:r>
              <a:rPr lang="en-US" altLang="en-150" sz="4400" b="1" dirty="0" err="1">
                <a:solidFill>
                  <a:srgbClr val="280099"/>
                </a:solidFill>
              </a:rPr>
              <a:t>ile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Trafik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İzolasyonu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2C376B1-FFDE-0FDA-05EC-D6251A9BA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591" y="1169988"/>
            <a:ext cx="645191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94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0FEE69D-455A-4AAD-96E3-020F3CF2B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 err="1">
                <a:solidFill>
                  <a:srgbClr val="280099"/>
                </a:solidFill>
              </a:rPr>
              <a:t>Doğru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Yön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Ayarlanması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9247AF-B47D-3634-9626-CC862006E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6" y="1754361"/>
            <a:ext cx="8543597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49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0FEE69D-455A-4AAD-96E3-020F3CF2B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>
                <a:solidFill>
                  <a:srgbClr val="280099"/>
                </a:solidFill>
              </a:rPr>
              <a:t>Link </a:t>
            </a:r>
            <a:r>
              <a:rPr lang="en-US" altLang="en-150" sz="4400" b="1" dirty="0" err="1">
                <a:solidFill>
                  <a:srgbClr val="280099"/>
                </a:solidFill>
              </a:rPr>
              <a:t>Planlama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Araçları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45C731E5-343B-4125-8297-B8E2A353C6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325563"/>
            <a:ext cx="9064625" cy="3978275"/>
          </a:xfrm>
          <a:ln/>
        </p:spPr>
        <p:txBody>
          <a:bodyPr/>
          <a:lstStyle/>
          <a:p>
            <a:pPr marL="430213" indent="-323850">
              <a:spcBef>
                <a:spcPts val="1438"/>
              </a:spcBef>
              <a:buSzPct val="45000"/>
              <a:buFont typeface="Wingdings" panose="05000000000000000000" pitchFamily="2" charset="2"/>
              <a:buChar char="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600" dirty="0" err="1">
                <a:solidFill>
                  <a:srgbClr val="000080"/>
                </a:solidFill>
              </a:rPr>
              <a:t>Kapsama</a:t>
            </a:r>
            <a:r>
              <a:rPr lang="en-US" altLang="en-150" sz="2600" dirty="0">
                <a:solidFill>
                  <a:srgbClr val="000080"/>
                </a:solidFill>
              </a:rPr>
              <a:t> </a:t>
            </a:r>
            <a:r>
              <a:rPr lang="en-US" altLang="en-150" sz="2600" dirty="0" err="1">
                <a:solidFill>
                  <a:srgbClr val="000080"/>
                </a:solidFill>
              </a:rPr>
              <a:t>hesaplayıcıları</a:t>
            </a:r>
            <a:r>
              <a:rPr lang="en-US" altLang="en-150" sz="2600" dirty="0">
                <a:solidFill>
                  <a:srgbClr val="000080"/>
                </a:solidFill>
              </a:rPr>
              <a:t> (</a:t>
            </a:r>
            <a:r>
              <a:rPr lang="en-US" altLang="en-150" sz="2600" dirty="0" err="1">
                <a:solidFill>
                  <a:srgbClr val="000080"/>
                </a:solidFill>
              </a:rPr>
              <a:t>iki</a:t>
            </a:r>
            <a:r>
              <a:rPr lang="en-US" altLang="en-150" sz="2600" dirty="0">
                <a:solidFill>
                  <a:srgbClr val="000080"/>
                </a:solidFill>
              </a:rPr>
              <a:t> </a:t>
            </a:r>
            <a:r>
              <a:rPr lang="en-US" altLang="en-150" sz="2600" dirty="0" err="1">
                <a:solidFill>
                  <a:srgbClr val="000080"/>
                </a:solidFill>
              </a:rPr>
              <a:t>konum</a:t>
            </a:r>
            <a:r>
              <a:rPr lang="en-US" altLang="en-150" sz="2600" dirty="0">
                <a:solidFill>
                  <a:srgbClr val="000080"/>
                </a:solidFill>
              </a:rPr>
              <a:t> </a:t>
            </a:r>
            <a:r>
              <a:rPr lang="en-US" altLang="en-150" sz="2600" dirty="0" err="1">
                <a:solidFill>
                  <a:srgbClr val="000080"/>
                </a:solidFill>
              </a:rPr>
              <a:t>birbirini</a:t>
            </a:r>
            <a:r>
              <a:rPr lang="en-US" altLang="en-150" sz="2600" dirty="0">
                <a:solidFill>
                  <a:srgbClr val="000080"/>
                </a:solidFill>
              </a:rPr>
              <a:t> “</a:t>
            </a:r>
            <a:r>
              <a:rPr lang="en-US" altLang="en-150" sz="2600" dirty="0" err="1">
                <a:solidFill>
                  <a:srgbClr val="000080"/>
                </a:solidFill>
              </a:rPr>
              <a:t>görebilir</a:t>
            </a:r>
            <a:r>
              <a:rPr lang="en-US" altLang="en-150" sz="2600" dirty="0">
                <a:solidFill>
                  <a:srgbClr val="000080"/>
                </a:solidFill>
              </a:rPr>
              <a:t>” mi?)</a:t>
            </a:r>
          </a:p>
          <a:p>
            <a:pPr marL="1298575" lvl="1" indent="-498475">
              <a:buFont typeface="Times New Roman" panose="02020603050405020304" pitchFamily="18" charset="0"/>
              <a:buChar char="–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600" dirty="0">
                <a:solidFill>
                  <a:srgbClr val="000080"/>
                </a:solidFill>
              </a:rPr>
              <a:t>Heywhatsthat.com – </a:t>
            </a:r>
            <a:r>
              <a:rPr lang="en-US" altLang="en-150" sz="2600" dirty="0" err="1">
                <a:solidFill>
                  <a:srgbClr val="000080"/>
                </a:solidFill>
              </a:rPr>
              <a:t>kolay</a:t>
            </a:r>
            <a:r>
              <a:rPr lang="en-US" altLang="en-150" sz="2600" dirty="0">
                <a:solidFill>
                  <a:srgbClr val="000080"/>
                </a:solidFill>
              </a:rPr>
              <a:t> </a:t>
            </a:r>
            <a:r>
              <a:rPr lang="en-US" altLang="en-150" sz="2600" dirty="0" err="1">
                <a:solidFill>
                  <a:srgbClr val="000080"/>
                </a:solidFill>
              </a:rPr>
              <a:t>kullanım</a:t>
            </a:r>
            <a:endParaRPr lang="en-US" altLang="en-150" sz="2600" dirty="0">
              <a:solidFill>
                <a:srgbClr val="000080"/>
              </a:solidFill>
            </a:endParaRPr>
          </a:p>
          <a:p>
            <a:pPr marL="1298575" lvl="1" indent="-498475">
              <a:buFont typeface="Times New Roman" panose="02020603050405020304" pitchFamily="18" charset="0"/>
              <a:buChar char="–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600" dirty="0">
                <a:solidFill>
                  <a:srgbClr val="000080"/>
                </a:solidFill>
              </a:rPr>
              <a:t>Radiofresnel.com – </a:t>
            </a:r>
            <a:r>
              <a:rPr lang="en-US" altLang="en-150" sz="2600" dirty="0" err="1">
                <a:solidFill>
                  <a:srgbClr val="000080"/>
                </a:solidFill>
              </a:rPr>
              <a:t>orta</a:t>
            </a:r>
            <a:r>
              <a:rPr lang="en-US" altLang="en-150" sz="2600" dirty="0">
                <a:solidFill>
                  <a:srgbClr val="000080"/>
                </a:solidFill>
              </a:rPr>
              <a:t> </a:t>
            </a:r>
            <a:r>
              <a:rPr lang="en-US" altLang="en-150" sz="2600" dirty="0" err="1">
                <a:solidFill>
                  <a:srgbClr val="000080"/>
                </a:solidFill>
              </a:rPr>
              <a:t>zorluk</a:t>
            </a:r>
            <a:endParaRPr lang="en-US" altLang="en-150" sz="2600" dirty="0">
              <a:solidFill>
                <a:srgbClr val="000080"/>
              </a:solidFill>
            </a:endParaRPr>
          </a:p>
          <a:p>
            <a:pPr marL="1298575" lvl="1" indent="-498475">
              <a:buFont typeface="Times New Roman" panose="02020603050405020304" pitchFamily="18" charset="0"/>
              <a:buChar char="–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600" dirty="0">
                <a:solidFill>
                  <a:srgbClr val="000080"/>
                </a:solidFill>
              </a:rPr>
              <a:t>Radio Mobile – </a:t>
            </a:r>
            <a:r>
              <a:rPr lang="en-US" altLang="en-150" sz="2600" dirty="0" err="1">
                <a:solidFill>
                  <a:srgbClr val="000080"/>
                </a:solidFill>
              </a:rPr>
              <a:t>karmaşık</a:t>
            </a:r>
            <a:endParaRPr lang="en-US" altLang="en-150" sz="2600" dirty="0">
              <a:solidFill>
                <a:srgbClr val="000080"/>
              </a:solidFill>
            </a:endParaRPr>
          </a:p>
          <a:p>
            <a:pPr marL="1997075" lvl="2" indent="-398463">
              <a:buFont typeface="Times New Roman" panose="02020603050405020304" pitchFamily="18" charset="0"/>
              <a:buChar char="•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600" dirty="0">
                <a:solidFill>
                  <a:srgbClr val="000080"/>
                </a:solidFill>
              </a:rPr>
              <a:t>http://www.ve2dbe.com/english1.html</a:t>
            </a:r>
          </a:p>
        </p:txBody>
      </p:sp>
    </p:spTree>
    <p:extLst>
      <p:ext uri="{BB962C8B-B14F-4D97-AF65-F5344CB8AC3E}">
        <p14:creationId xmlns:p14="http://schemas.microsoft.com/office/powerpoint/2010/main" val="19066244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0FEE69D-455A-4AAD-96E3-020F3CF2B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>
                <a:solidFill>
                  <a:srgbClr val="280099"/>
                </a:solidFill>
              </a:rPr>
              <a:t>Ubiquiti </a:t>
            </a:r>
            <a:r>
              <a:rPr lang="en-US" altLang="en-150" sz="4400" b="1" dirty="0" err="1">
                <a:solidFill>
                  <a:srgbClr val="280099"/>
                </a:solidFill>
              </a:rPr>
              <a:t>AirLink</a:t>
            </a:r>
            <a:r>
              <a:rPr lang="en-US" altLang="en-150" sz="4400" b="1" dirty="0">
                <a:solidFill>
                  <a:srgbClr val="280099"/>
                </a:solidFill>
              </a:rPr>
              <a:t> Tool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9ECFD1-F824-9766-D481-3A022FDD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45" y="1199153"/>
            <a:ext cx="5322168" cy="38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928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0FEE69D-455A-4AAD-96E3-020F3CF2B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>
                <a:solidFill>
                  <a:srgbClr val="280099"/>
                </a:solidFill>
              </a:rPr>
              <a:t>VE2DBE’s Radio Mobile Tool</a:t>
            </a:r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579D92D1-0218-015F-B8E4-214458323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18" y="1169988"/>
            <a:ext cx="7253064" cy="41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710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0FEE69D-455A-4AAD-96E3-020F3CF2B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 err="1">
                <a:solidFill>
                  <a:srgbClr val="280099"/>
                </a:solidFill>
              </a:rPr>
              <a:t>HeyWhatsThat</a:t>
            </a:r>
            <a:r>
              <a:rPr lang="en-US" altLang="en-150" sz="4400" b="1" dirty="0">
                <a:solidFill>
                  <a:srgbClr val="280099"/>
                </a:solidFill>
              </a:rPr>
              <a:t> Path Profiler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0CDD500-FD74-872C-0A39-7110175EE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1466329"/>
            <a:ext cx="76200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360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0FEE69D-455A-4AAD-96E3-020F3CF2B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>
                <a:solidFill>
                  <a:srgbClr val="280099"/>
                </a:solidFill>
              </a:rPr>
              <a:t>Radio Fresnel Tool</a:t>
            </a:r>
          </a:p>
        </p:txBody>
      </p:sp>
      <p:pic>
        <p:nvPicPr>
          <p:cNvPr id="4" name="Picture 3" descr="A picture containing text, outdoor, mountain&#10;&#10;Description automatically generated">
            <a:extLst>
              <a:ext uri="{FF2B5EF4-FFF2-40B4-BE49-F238E27FC236}">
                <a16:creationId xmlns:a16="http://schemas.microsoft.com/office/drawing/2014/main" id="{ADF6AFB6-7AC1-3AB7-A2A1-5D9F5947D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49" y="1322313"/>
            <a:ext cx="4447151" cy="388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04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0FEE69D-455A-4AAD-96E3-020F3CF2B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 err="1">
                <a:solidFill>
                  <a:srgbClr val="280099"/>
                </a:solidFill>
              </a:rPr>
              <a:t>Düğüm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Kapsama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Alanı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1D649DB-05D1-BB31-4293-007F12A4B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92" y="1108037"/>
            <a:ext cx="5772116" cy="4335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E33F2-2C3B-6E79-798B-6F3987100539}"/>
              </a:ext>
            </a:extLst>
          </p:cNvPr>
          <p:cNvSpPr txBox="1"/>
          <p:nvPr/>
        </p:nvSpPr>
        <p:spPr>
          <a:xfrm>
            <a:off x="7921608" y="5208089"/>
            <a:ext cx="930063" cy="2354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Radio Mobile</a:t>
            </a:r>
            <a:endParaRPr lang="LID4096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9228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E04FE14-4B35-4028-9295-B86D263991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47688"/>
            <a:ext cx="9064625" cy="944562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3200" b="1" dirty="0" err="1">
                <a:solidFill>
                  <a:srgbClr val="280099"/>
                </a:solidFill>
              </a:rPr>
              <a:t>Ağaç</a:t>
            </a:r>
            <a:r>
              <a:rPr lang="en-US" altLang="en-150" sz="3200" b="1" dirty="0">
                <a:solidFill>
                  <a:srgbClr val="280099"/>
                </a:solidFill>
              </a:rPr>
              <a:t>  (Tree)</a:t>
            </a:r>
            <a:endParaRPr lang="en-US" altLang="en-150" sz="2000" b="1" dirty="0">
              <a:solidFill>
                <a:srgbClr val="280099"/>
              </a:solidFill>
            </a:endParaRP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3BF3E3D-FD92-4A34-A358-AA60227FE1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39763" y="1919288"/>
            <a:ext cx="9064625" cy="3286125"/>
          </a:xfrm>
          <a:ln/>
        </p:spPr>
        <p:txBody>
          <a:bodyPr/>
          <a:lstStyle/>
          <a:p>
            <a:pPr marL="0" indent="0">
              <a:spcBef>
                <a:spcPts val="1438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150" sz="1300" b="1" dirty="0">
              <a:solidFill>
                <a:srgbClr val="000080"/>
              </a:solidFill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5CAD507-1A8D-F10A-9AE2-E53C9E2405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694" y="2090921"/>
            <a:ext cx="5104762" cy="294285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0FEE69D-455A-4AAD-96E3-020F3CF2B8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 err="1">
                <a:solidFill>
                  <a:srgbClr val="280099"/>
                </a:solidFill>
              </a:rPr>
              <a:t>Hatırlatmalar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45C731E5-343B-4125-8297-B8E2A353C6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325563"/>
            <a:ext cx="9064625" cy="3978275"/>
          </a:xfrm>
          <a:ln/>
        </p:spPr>
        <p:txBody>
          <a:bodyPr/>
          <a:lstStyle/>
          <a:p>
            <a:pPr marL="430213" indent="-323850">
              <a:spcBef>
                <a:spcPts val="1438"/>
              </a:spcBef>
              <a:buSzPct val="45000"/>
              <a:buFont typeface="Wingdings" panose="05000000000000000000" pitchFamily="2" charset="2"/>
              <a:buChar char="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800" dirty="0" err="1">
                <a:solidFill>
                  <a:srgbClr val="000080"/>
                </a:solidFill>
              </a:rPr>
              <a:t>Eğer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yüksek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saıda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kullanıcısı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olan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bir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kulede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iseniz</a:t>
            </a:r>
            <a:r>
              <a:rPr lang="en-US" altLang="en-150" sz="1800" dirty="0">
                <a:solidFill>
                  <a:srgbClr val="000080"/>
                </a:solidFill>
              </a:rPr>
              <a:t> 120 </a:t>
            </a:r>
            <a:r>
              <a:rPr lang="en-US" altLang="en-150" sz="1800" dirty="0" err="1">
                <a:solidFill>
                  <a:srgbClr val="000080"/>
                </a:solidFill>
              </a:rPr>
              <a:t>derecelik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sektör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antenleri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kullanın.Her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sektör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için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ayrı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kanallar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kullanarak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kanalda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birikmeyi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öneyin</a:t>
            </a:r>
            <a:r>
              <a:rPr lang="en-US" altLang="en-150" sz="1800" dirty="0">
                <a:solidFill>
                  <a:srgbClr val="000080"/>
                </a:solidFill>
              </a:rPr>
              <a:t>. </a:t>
            </a:r>
            <a:r>
              <a:rPr lang="en-US" altLang="en-150" sz="1800" dirty="0" err="1">
                <a:solidFill>
                  <a:srgbClr val="000080"/>
                </a:solidFill>
              </a:rPr>
              <a:t>Antenleri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DtD</a:t>
            </a:r>
            <a:r>
              <a:rPr lang="en-US" altLang="en-150" sz="1800" dirty="0">
                <a:solidFill>
                  <a:srgbClr val="000080"/>
                </a:solidFill>
              </a:rPr>
              <a:t> link </a:t>
            </a:r>
            <a:r>
              <a:rPr lang="en-US" altLang="en-150" sz="1800" dirty="0" err="1">
                <a:solidFill>
                  <a:srgbClr val="000080"/>
                </a:solidFill>
              </a:rPr>
              <a:t>ile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birbirine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bağlayın</a:t>
            </a:r>
            <a:r>
              <a:rPr lang="en-US" altLang="en-150" sz="1800" dirty="0">
                <a:solidFill>
                  <a:srgbClr val="000080"/>
                </a:solidFill>
              </a:rPr>
              <a:t>.</a:t>
            </a:r>
          </a:p>
          <a:p>
            <a:pPr marL="430213" indent="-323850">
              <a:spcBef>
                <a:spcPts val="1438"/>
              </a:spcBef>
              <a:buSzPct val="45000"/>
              <a:buFont typeface="Wingdings" panose="05000000000000000000" pitchFamily="2" charset="2"/>
              <a:buChar char="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800" dirty="0">
                <a:solidFill>
                  <a:srgbClr val="000080"/>
                </a:solidFill>
              </a:rPr>
              <a:t>Her </a:t>
            </a:r>
            <a:r>
              <a:rPr lang="en-US" altLang="en-150" sz="1800" dirty="0" err="1">
                <a:solidFill>
                  <a:srgbClr val="000080"/>
                </a:solidFill>
              </a:rPr>
              <a:t>kapsama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alanı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için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ayrılmış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bir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kanal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kullanarak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alanlararası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etkileşimi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en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aza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indirin</a:t>
            </a:r>
            <a:r>
              <a:rPr lang="en-US" altLang="en-150" sz="1800" dirty="0">
                <a:solidFill>
                  <a:srgbClr val="000080"/>
                </a:solidFill>
              </a:rPr>
              <a:t>. </a:t>
            </a:r>
            <a:r>
              <a:rPr lang="en-US" altLang="en-150" sz="1800" dirty="0" err="1">
                <a:solidFill>
                  <a:srgbClr val="000080"/>
                </a:solidFill>
              </a:rPr>
              <a:t>Yeterli</a:t>
            </a:r>
            <a:r>
              <a:rPr lang="en-US" altLang="en-150" sz="1800" dirty="0">
                <a:solidFill>
                  <a:srgbClr val="000080"/>
                </a:solidFill>
              </a:rPr>
              <a:t> RF </a:t>
            </a:r>
            <a:r>
              <a:rPr lang="en-US" altLang="en-150" sz="1800" dirty="0" err="1">
                <a:solidFill>
                  <a:srgbClr val="000080"/>
                </a:solidFill>
              </a:rPr>
              <a:t>ayrımı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olan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alanlarda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kanallar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tekrar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kullanılabilir</a:t>
            </a:r>
            <a:r>
              <a:rPr lang="en-US" altLang="en-150" sz="1800" dirty="0">
                <a:solidFill>
                  <a:srgbClr val="000080"/>
                </a:solidFill>
              </a:rPr>
              <a:t>.</a:t>
            </a:r>
          </a:p>
          <a:p>
            <a:pPr marL="430213" indent="-323850">
              <a:spcBef>
                <a:spcPts val="1438"/>
              </a:spcBef>
              <a:buSzPct val="45000"/>
              <a:buFont typeface="Wingdings" panose="05000000000000000000" pitchFamily="2" charset="2"/>
              <a:buChar char="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800" dirty="0" err="1">
                <a:solidFill>
                  <a:srgbClr val="000080"/>
                </a:solidFill>
              </a:rPr>
              <a:t>Birbirinden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ayrı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ağ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adalarını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bağlamak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için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noktadan-noktaya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uzak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mesafe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linkleri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ile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bağlıyorsanız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bu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omurga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linkleri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için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ayrı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bantlar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veya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kanallar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kullanın</a:t>
            </a:r>
            <a:r>
              <a:rPr lang="en-US" altLang="en-150" sz="1800" dirty="0">
                <a:solidFill>
                  <a:srgbClr val="000080"/>
                </a:solidFill>
              </a:rPr>
              <a:t>. Bu </a:t>
            </a:r>
            <a:r>
              <a:rPr lang="en-US" altLang="en-150" sz="1800" dirty="0" err="1">
                <a:solidFill>
                  <a:srgbClr val="000080"/>
                </a:solidFill>
              </a:rPr>
              <a:t>linklerin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tek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amacı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bir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sondan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diğer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sona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olabilecek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en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fazla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veriyi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taşımaktır</a:t>
            </a:r>
            <a:r>
              <a:rPr lang="en-US" altLang="en-150" sz="1800" dirty="0">
                <a:solidFill>
                  <a:srgbClr val="000080"/>
                </a:solidFill>
              </a:rPr>
              <a:t>. Bu </a:t>
            </a:r>
            <a:r>
              <a:rPr lang="en-US" altLang="en-150" sz="1800" dirty="0" err="1">
                <a:solidFill>
                  <a:srgbClr val="000080"/>
                </a:solidFill>
              </a:rPr>
              <a:t>nedenle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olabilecek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herhangi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bir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etkiyi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ortadan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kaldırmak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en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iyi</a:t>
            </a:r>
            <a:r>
              <a:rPr lang="en-US" altLang="en-150" sz="1800" dirty="0">
                <a:solidFill>
                  <a:srgbClr val="000080"/>
                </a:solidFill>
              </a:rPr>
              <a:t>, </a:t>
            </a:r>
            <a:r>
              <a:rPr lang="en-US" altLang="en-150" sz="1800" dirty="0" err="1">
                <a:solidFill>
                  <a:srgbClr val="000080"/>
                </a:solidFill>
              </a:rPr>
              <a:t>en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yüksek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iletimi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sağlayacaktır</a:t>
            </a:r>
            <a:r>
              <a:rPr lang="en-US" altLang="en-150" sz="1800" dirty="0">
                <a:solidFill>
                  <a:srgbClr val="000080"/>
                </a:solidFill>
              </a:rPr>
              <a:t>.</a:t>
            </a:r>
          </a:p>
          <a:p>
            <a:pPr marL="430213" indent="-323850">
              <a:spcBef>
                <a:spcPts val="1438"/>
              </a:spcBef>
              <a:buSzPct val="45000"/>
              <a:buFont typeface="Wingdings" panose="05000000000000000000" pitchFamily="2" charset="2"/>
              <a:buChar char="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800" dirty="0" err="1">
                <a:solidFill>
                  <a:srgbClr val="000080"/>
                </a:solidFill>
              </a:rPr>
              <a:t>Birden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çok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düğümden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geçerek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ulaşabildiğiniz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bir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nokta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ile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aranızdaki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iletişimin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kalitesi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en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kötü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linkin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kalitesi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kadardır</a:t>
            </a:r>
            <a:r>
              <a:rPr lang="en-US" altLang="en-150" sz="1800" dirty="0">
                <a:solidFill>
                  <a:srgbClr val="000080"/>
                </a:solidFill>
              </a:rPr>
              <a:t>. İdeal </a:t>
            </a:r>
            <a:r>
              <a:rPr lang="en-US" altLang="en-150" sz="1800" dirty="0" err="1">
                <a:solidFill>
                  <a:srgbClr val="000080"/>
                </a:solidFill>
              </a:rPr>
              <a:t>iletişim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şartları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için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en</a:t>
            </a:r>
            <a:r>
              <a:rPr lang="en-US" altLang="en-150" sz="1800" dirty="0">
                <a:solidFill>
                  <a:srgbClr val="000080"/>
                </a:solidFill>
              </a:rPr>
              <a:t> </a:t>
            </a:r>
            <a:r>
              <a:rPr lang="en-US" altLang="en-150" sz="1800" dirty="0" err="1">
                <a:solidFill>
                  <a:srgbClr val="000080"/>
                </a:solidFill>
              </a:rPr>
              <a:t>az</a:t>
            </a:r>
            <a:r>
              <a:rPr lang="en-US" altLang="en-150" sz="1800" dirty="0">
                <a:solidFill>
                  <a:srgbClr val="000080"/>
                </a:solidFill>
              </a:rPr>
              <a:t> %80 Link </a:t>
            </a:r>
            <a:r>
              <a:rPr lang="en-US" altLang="en-150" sz="1800" dirty="0" err="1">
                <a:solidFill>
                  <a:srgbClr val="000080"/>
                </a:solidFill>
              </a:rPr>
              <a:t>Kalitesi</a:t>
            </a:r>
            <a:r>
              <a:rPr lang="en-US" altLang="en-150" sz="1800" dirty="0">
                <a:solidFill>
                  <a:srgbClr val="000080"/>
                </a:solidFill>
              </a:rPr>
              <a:t> (LQ) </a:t>
            </a:r>
            <a:r>
              <a:rPr lang="en-US" altLang="en-150" sz="1800" dirty="0" err="1">
                <a:solidFill>
                  <a:srgbClr val="000080"/>
                </a:solidFill>
              </a:rPr>
              <a:t>gerekir</a:t>
            </a:r>
            <a:r>
              <a:rPr lang="en-US" altLang="en-150" sz="1800" dirty="0">
                <a:solidFill>
                  <a:srgbClr val="00008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538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740975D5-DEE8-425B-AFCA-911583BE913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7800" cy="946150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 err="1">
                <a:solidFill>
                  <a:srgbClr val="280099"/>
                </a:solidFill>
              </a:rPr>
              <a:t>Mevcut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Kablosuz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Donanım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E4D58744-3979-44C7-966A-9B5A11900C8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325563"/>
            <a:ext cx="9067800" cy="3287712"/>
          </a:xfrm>
          <a:ln/>
        </p:spPr>
        <p:txBody>
          <a:bodyPr tIns="0"/>
          <a:lstStyle/>
          <a:p>
            <a:pPr marL="214313" indent="-214313">
              <a:spcBef>
                <a:spcPts val="1438"/>
              </a:spcBef>
              <a:buSzPct val="33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dirty="0" err="1">
                <a:solidFill>
                  <a:srgbClr val="000080"/>
                </a:solidFill>
              </a:rPr>
              <a:t>Dört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amatör</a:t>
            </a:r>
            <a:r>
              <a:rPr lang="en-US" altLang="en-150" sz="1400" dirty="0">
                <a:solidFill>
                  <a:srgbClr val="000080"/>
                </a:solidFill>
              </a:rPr>
              <a:t> bant </a:t>
            </a:r>
            <a:r>
              <a:rPr lang="en-US" altLang="en-150" sz="1400" dirty="0" err="1">
                <a:solidFill>
                  <a:srgbClr val="000080"/>
                </a:solidFill>
              </a:rPr>
              <a:t>mevcut</a:t>
            </a:r>
            <a:endParaRPr lang="en-US" altLang="en-150" sz="1400" dirty="0">
              <a:solidFill>
                <a:srgbClr val="000080"/>
              </a:solidFill>
            </a:endParaRPr>
          </a:p>
          <a:p>
            <a:pPr marL="430213" lvl="1" indent="-215900">
              <a:spcBef>
                <a:spcPts val="1150"/>
              </a:spcBef>
              <a:buSzPct val="33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dirty="0" err="1">
                <a:solidFill>
                  <a:srgbClr val="000080"/>
                </a:solidFill>
              </a:rPr>
              <a:t>Dış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kullanım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için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tasarlanmış</a:t>
            </a:r>
            <a:r>
              <a:rPr lang="en-US" altLang="en-150" sz="1400" dirty="0">
                <a:solidFill>
                  <a:srgbClr val="000080"/>
                </a:solidFill>
              </a:rPr>
              <a:t>: </a:t>
            </a:r>
          </a:p>
          <a:p>
            <a:pPr marL="1997075" lvl="2" indent="-398463">
              <a:buFont typeface="Times New Roman" panose="02020603050405020304" pitchFamily="18" charset="0"/>
              <a:buChar char="•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dirty="0" err="1">
                <a:solidFill>
                  <a:srgbClr val="000080"/>
                </a:solidFill>
              </a:rPr>
              <a:t>Hava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koşullarına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dayanıklı</a:t>
            </a:r>
            <a:endParaRPr lang="en-US" altLang="en-150" sz="1400" dirty="0">
              <a:solidFill>
                <a:srgbClr val="000080"/>
              </a:solidFill>
            </a:endParaRPr>
          </a:p>
          <a:p>
            <a:pPr marL="1997075" lvl="2" indent="-398463">
              <a:buFont typeface="Times New Roman" panose="02020603050405020304" pitchFamily="18" charset="0"/>
              <a:buChar char="•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dirty="0">
                <a:solidFill>
                  <a:srgbClr val="000080"/>
                </a:solidFill>
              </a:rPr>
              <a:t>POE  (Power Over Ethernet) – </a:t>
            </a:r>
            <a:r>
              <a:rPr lang="en-US" altLang="en-150" sz="1400" dirty="0" err="1">
                <a:solidFill>
                  <a:srgbClr val="000080"/>
                </a:solidFill>
              </a:rPr>
              <a:t>düğüme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giden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bir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kablo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yeterli</a:t>
            </a:r>
            <a:endParaRPr lang="en-US" altLang="en-150" sz="1400" dirty="0">
              <a:solidFill>
                <a:srgbClr val="000080"/>
              </a:solidFill>
            </a:endParaRPr>
          </a:p>
          <a:p>
            <a:pPr marL="430213" lvl="1" indent="-215900">
              <a:spcBef>
                <a:spcPts val="1150"/>
              </a:spcBef>
              <a:buSzPct val="33000"/>
              <a:buFont typeface="StarSymbol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dirty="0" err="1">
                <a:solidFill>
                  <a:srgbClr val="000080"/>
                </a:solidFill>
              </a:rPr>
              <a:t>Gelişmiş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yazılım-temelli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alıcı-verici</a:t>
            </a:r>
            <a:r>
              <a:rPr lang="en-US" altLang="en-150" sz="1400" dirty="0">
                <a:solidFill>
                  <a:srgbClr val="000080"/>
                </a:solidFill>
              </a:rPr>
              <a:t> (MIMO - Multiple Input Multiple Output - da </a:t>
            </a:r>
            <a:r>
              <a:rPr lang="en-US" altLang="en-150" sz="1400" dirty="0" err="1">
                <a:solidFill>
                  <a:srgbClr val="000080"/>
                </a:solidFill>
              </a:rPr>
              <a:t>iki</a:t>
            </a:r>
            <a:r>
              <a:rPr lang="en-US" altLang="en-150" sz="1400" dirty="0">
                <a:solidFill>
                  <a:srgbClr val="000080"/>
                </a:solidFill>
              </a:rPr>
              <a:t>).  </a:t>
            </a:r>
          </a:p>
          <a:p>
            <a:pPr marL="430213" lvl="1" indent="-215900">
              <a:spcBef>
                <a:spcPts val="1150"/>
              </a:spcBef>
              <a:buSzPct val="33000"/>
              <a:buFont typeface="StarSymbol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dirty="0" err="1">
                <a:solidFill>
                  <a:srgbClr val="000080"/>
                </a:solidFill>
              </a:rPr>
              <a:t>Birçok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modelde</a:t>
            </a:r>
            <a:r>
              <a:rPr lang="en-US" altLang="en-150" sz="1400" dirty="0">
                <a:solidFill>
                  <a:srgbClr val="000080"/>
                </a:solidFill>
              </a:rPr>
              <a:t> (</a:t>
            </a:r>
            <a:r>
              <a:rPr lang="en-US" altLang="en-150" sz="1400" dirty="0" err="1">
                <a:solidFill>
                  <a:srgbClr val="000080"/>
                </a:solidFill>
              </a:rPr>
              <a:t>iki</a:t>
            </a:r>
            <a:r>
              <a:rPr lang="en-US" altLang="en-150" sz="1400" dirty="0">
                <a:solidFill>
                  <a:srgbClr val="000080"/>
                </a:solidFill>
              </a:rPr>
              <a:t>) </a:t>
            </a:r>
            <a:r>
              <a:rPr lang="en-US" altLang="en-150" sz="1400" dirty="0" err="1">
                <a:solidFill>
                  <a:srgbClr val="000080"/>
                </a:solidFill>
              </a:rPr>
              <a:t>dahili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kazançlı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anten</a:t>
            </a:r>
            <a:endParaRPr lang="en-US" altLang="en-150" sz="1400" dirty="0">
              <a:solidFill>
                <a:srgbClr val="000080"/>
              </a:solidFill>
            </a:endParaRPr>
          </a:p>
          <a:p>
            <a:pPr marL="430213" lvl="1" indent="-215900">
              <a:spcBef>
                <a:spcPts val="1150"/>
              </a:spcBef>
              <a:buSzPct val="33000"/>
              <a:buFont typeface="StarSymbol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dirty="0">
                <a:solidFill>
                  <a:srgbClr val="000080"/>
                </a:solidFill>
              </a:rPr>
              <a:t>MIMO + 802.11n </a:t>
            </a:r>
            <a:r>
              <a:rPr lang="en-US" altLang="en-150" sz="1400" dirty="0" err="1">
                <a:solidFill>
                  <a:srgbClr val="000080"/>
                </a:solidFill>
              </a:rPr>
              <a:t>kullanan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cihazlar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gerçekleşen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iletişimi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eski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cihazlara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göre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önemli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oranda</a:t>
            </a:r>
            <a:r>
              <a:rPr lang="en-US" altLang="en-150" sz="1400" dirty="0">
                <a:solidFill>
                  <a:srgbClr val="000080"/>
                </a:solidFill>
              </a:rPr>
              <a:t> </a:t>
            </a:r>
            <a:r>
              <a:rPr lang="en-US" altLang="en-150" sz="1400" dirty="0" err="1">
                <a:solidFill>
                  <a:srgbClr val="000080"/>
                </a:solidFill>
              </a:rPr>
              <a:t>iyileştirir</a:t>
            </a:r>
            <a:endParaRPr lang="en-US" altLang="en-150" sz="1400" dirty="0">
              <a:solidFill>
                <a:srgbClr val="000080"/>
              </a:solidFill>
            </a:endParaRPr>
          </a:p>
          <a:p>
            <a:pPr marL="430213" lvl="1" indent="-215900">
              <a:spcBef>
                <a:spcPts val="1150"/>
              </a:spcBef>
              <a:buSzPct val="33000"/>
              <a:buFont typeface="StarSymbol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i="1" dirty="0" err="1">
                <a:solidFill>
                  <a:srgbClr val="000080"/>
                </a:solidFill>
              </a:rPr>
              <a:t>Kullanılmış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cihazlar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alacaksanız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dikkat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etmeniz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gerekenler</a:t>
            </a:r>
            <a:endParaRPr lang="en-US" altLang="en-150" sz="1400" i="1" dirty="0">
              <a:solidFill>
                <a:srgbClr val="000080"/>
              </a:solidFill>
            </a:endParaRPr>
          </a:p>
          <a:p>
            <a:pPr marL="1997075" lvl="2" indent="-398463">
              <a:buFont typeface="Times New Roman" panose="02020603050405020304" pitchFamily="18" charset="0"/>
              <a:buChar char="•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i="1" dirty="0">
                <a:solidFill>
                  <a:srgbClr val="000080"/>
                </a:solidFill>
              </a:rPr>
              <a:t>32 MB RAM </a:t>
            </a:r>
            <a:r>
              <a:rPr lang="en-US" altLang="en-150" sz="1400" i="1" dirty="0" err="1">
                <a:solidFill>
                  <a:srgbClr val="000080"/>
                </a:solidFill>
              </a:rPr>
              <a:t>olan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cihazları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almayın</a:t>
            </a:r>
            <a:r>
              <a:rPr lang="en-US" altLang="en-150" sz="1400" i="1" dirty="0">
                <a:solidFill>
                  <a:srgbClr val="000080"/>
                </a:solidFill>
              </a:rPr>
              <a:t>; AREDN </a:t>
            </a:r>
            <a:r>
              <a:rPr lang="en-US" altLang="en-150" sz="1400" i="1" dirty="0" err="1">
                <a:solidFill>
                  <a:srgbClr val="000080"/>
                </a:solidFill>
              </a:rPr>
              <a:t>yazılımının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gelecek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sürümleri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eski</a:t>
            </a:r>
            <a:r>
              <a:rPr lang="en-US" altLang="en-150" sz="1400" i="1" dirty="0">
                <a:solidFill>
                  <a:srgbClr val="000080"/>
                </a:solidFill>
              </a:rPr>
              <a:t> 32 MB </a:t>
            </a:r>
            <a:r>
              <a:rPr lang="en-US" altLang="en-150" sz="1400" i="1" dirty="0" err="1">
                <a:solidFill>
                  <a:srgbClr val="000080"/>
                </a:solidFill>
              </a:rPr>
              <a:t>cihazlara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sığmayabilir</a:t>
            </a:r>
            <a:endParaRPr lang="en-US" altLang="en-150" sz="1400" i="1" dirty="0">
              <a:solidFill>
                <a:srgbClr val="000080"/>
              </a:solidFill>
            </a:endParaRPr>
          </a:p>
          <a:p>
            <a:pPr marL="1997075" lvl="2" indent="-398463">
              <a:buFont typeface="Times New Roman" panose="02020603050405020304" pitchFamily="18" charset="0"/>
              <a:buChar char="•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i="1" dirty="0">
                <a:solidFill>
                  <a:srgbClr val="000080"/>
                </a:solidFill>
              </a:rPr>
              <a:t>MIMO </a:t>
            </a:r>
            <a:r>
              <a:rPr lang="en-US" altLang="en-150" sz="1400" i="1" dirty="0" err="1">
                <a:solidFill>
                  <a:srgbClr val="000080"/>
                </a:solidFill>
              </a:rPr>
              <a:t>desteklemeyen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cihazları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almayın</a:t>
            </a:r>
            <a:endParaRPr lang="en-US" altLang="en-150" sz="1400" i="1" dirty="0">
              <a:solidFill>
                <a:srgbClr val="000080"/>
              </a:solidFill>
            </a:endParaRPr>
          </a:p>
          <a:p>
            <a:pPr marL="2794000" lvl="3" indent="-398463">
              <a:buFont typeface="Times New Roman" panose="02020603050405020304" pitchFamily="18" charset="0"/>
              <a:buChar char="–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i="1" dirty="0">
                <a:solidFill>
                  <a:srgbClr val="000080"/>
                </a:solidFill>
              </a:rPr>
              <a:t>Modern </a:t>
            </a:r>
            <a:r>
              <a:rPr lang="en-US" altLang="en-150" sz="1400" i="1" dirty="0" err="1">
                <a:solidFill>
                  <a:srgbClr val="000080"/>
                </a:solidFill>
              </a:rPr>
              <a:t>cihazlarla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karşılaştırıldığında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düşük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performans</a:t>
            </a:r>
            <a:endParaRPr lang="en-US" altLang="en-150" sz="1400" i="1" dirty="0">
              <a:solidFill>
                <a:srgbClr val="000080"/>
              </a:solidFill>
            </a:endParaRPr>
          </a:p>
          <a:p>
            <a:pPr marL="2794000" lvl="3" indent="-398463">
              <a:buFont typeface="Times New Roman" panose="02020603050405020304" pitchFamily="18" charset="0"/>
              <a:buChar char="–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1400" i="1" dirty="0">
                <a:solidFill>
                  <a:srgbClr val="000080"/>
                </a:solidFill>
              </a:rPr>
              <a:t>MIMO </a:t>
            </a:r>
            <a:r>
              <a:rPr lang="en-US" altLang="en-150" sz="1400" i="1" dirty="0" err="1">
                <a:solidFill>
                  <a:srgbClr val="000080"/>
                </a:solidFill>
              </a:rPr>
              <a:t>cihazlar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ile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iyi</a:t>
            </a:r>
            <a:r>
              <a:rPr lang="en-US" altLang="en-150" sz="1400" i="1" dirty="0">
                <a:solidFill>
                  <a:srgbClr val="000080"/>
                </a:solidFill>
              </a:rPr>
              <a:t> </a:t>
            </a:r>
            <a:r>
              <a:rPr lang="en-US" altLang="en-150" sz="1400" i="1" dirty="0" err="1">
                <a:solidFill>
                  <a:srgbClr val="000080"/>
                </a:solidFill>
              </a:rPr>
              <a:t>çalışmazlar</a:t>
            </a:r>
            <a:endParaRPr lang="en-US" altLang="en-150" sz="1400" i="1" dirty="0">
              <a:solidFill>
                <a:srgbClr val="000080"/>
              </a:solidFill>
            </a:endParaRPr>
          </a:p>
          <a:p>
            <a:pPr marL="430213" lvl="1" indent="-215900">
              <a:spcBef>
                <a:spcPts val="1150"/>
              </a:spcBef>
              <a:buSzPct val="33000"/>
              <a:buFont typeface="StarSymbol" charset="0"/>
              <a:buNone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endParaRPr lang="en-US" altLang="en-150" sz="1400" dirty="0">
              <a:solidFill>
                <a:srgbClr val="00008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30" dur="1000"/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37" dur="1000"/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44" dur="1000"/>
                                        <p:tgtEl>
                                          <p:spTgt spid="49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51" dur="1000"/>
                                        <p:tgtEl>
                                          <p:spTgt spid="49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5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58" dur="1000"/>
                                        <p:tgtEl>
                                          <p:spTgt spid="49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6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63" dur="1000"/>
                                        <p:tgtEl>
                                          <p:spTgt spid="49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6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70" dur="1000"/>
                                        <p:tgtEl>
                                          <p:spTgt spid="49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77" dur="1000"/>
                                        <p:tgtEl>
                                          <p:spTgt spid="49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8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84" dur="1000"/>
                                        <p:tgtEl>
                                          <p:spTgt spid="491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>
            <a:extLst>
              <a:ext uri="{FF2B5EF4-FFF2-40B4-BE49-F238E27FC236}">
                <a16:creationId xmlns:a16="http://schemas.microsoft.com/office/drawing/2014/main" id="{82008055-A1D9-4171-8BFD-35E823405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5425"/>
            <a:ext cx="906462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9pPr>
          </a:lstStyle>
          <a:p>
            <a:pPr algn="ctr"/>
            <a:r>
              <a:rPr lang="en-US" altLang="en-150" sz="3600" b="1" dirty="0" err="1">
                <a:solidFill>
                  <a:srgbClr val="280099"/>
                </a:solidFill>
              </a:rPr>
              <a:t>Eski</a:t>
            </a:r>
            <a:r>
              <a:rPr lang="en-US" altLang="en-150" sz="3600" b="1" dirty="0">
                <a:solidFill>
                  <a:srgbClr val="280099"/>
                </a:solidFill>
              </a:rPr>
              <a:t> </a:t>
            </a:r>
            <a:r>
              <a:rPr lang="en-US" altLang="en-150" sz="3600" b="1" dirty="0" err="1">
                <a:solidFill>
                  <a:srgbClr val="280099"/>
                </a:solidFill>
              </a:rPr>
              <a:t>uygulama</a:t>
            </a:r>
            <a:r>
              <a:rPr lang="en-US" altLang="en-150" sz="3600" b="1" dirty="0">
                <a:solidFill>
                  <a:srgbClr val="280099"/>
                </a:solidFill>
              </a:rPr>
              <a:t> (2012 </a:t>
            </a:r>
            <a:r>
              <a:rPr lang="en-US" altLang="en-150" sz="3600" b="1" dirty="0" err="1">
                <a:solidFill>
                  <a:srgbClr val="280099"/>
                </a:solidFill>
              </a:rPr>
              <a:t>öncesi</a:t>
            </a:r>
            <a:r>
              <a:rPr lang="en-US" altLang="en-150" sz="3600" b="1" dirty="0">
                <a:solidFill>
                  <a:srgbClr val="280099"/>
                </a:solidFill>
              </a:rPr>
              <a:t>)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28138258-DACA-469A-B475-C0C5F6F0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019175"/>
            <a:ext cx="6764338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>
            <a:extLst>
              <a:ext uri="{FF2B5EF4-FFF2-40B4-BE49-F238E27FC236}">
                <a16:creationId xmlns:a16="http://schemas.microsoft.com/office/drawing/2014/main" id="{7C64A598-3364-404C-8589-2A1B353C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8" y="1325563"/>
            <a:ext cx="32861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2" name="Rectangle 2">
            <a:extLst>
              <a:ext uri="{FF2B5EF4-FFF2-40B4-BE49-F238E27FC236}">
                <a16:creationId xmlns:a16="http://schemas.microsoft.com/office/drawing/2014/main" id="{FC5FAEFF-4EFE-4EAE-BCB9-1F0B13B82F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>
                <a:solidFill>
                  <a:srgbClr val="280099"/>
                </a:solidFill>
              </a:rPr>
              <a:t>Yeni </a:t>
            </a:r>
            <a:r>
              <a:rPr lang="en-US" altLang="en-150" sz="4400" b="1" dirty="0" err="1">
                <a:solidFill>
                  <a:srgbClr val="280099"/>
                </a:solidFill>
              </a:rPr>
              <a:t>nesil</a:t>
            </a:r>
            <a:r>
              <a:rPr lang="en-US" altLang="en-150" sz="4400" b="1" dirty="0">
                <a:solidFill>
                  <a:srgbClr val="280099"/>
                </a:solidFill>
              </a:rPr>
              <a:t> - Ubiquiti Bullet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A6C35DB5-8132-4A14-92F2-931E263C2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8" y="1325563"/>
            <a:ext cx="32861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6" name="Rectangle 2">
            <a:extLst>
              <a:ext uri="{FF2B5EF4-FFF2-40B4-BE49-F238E27FC236}">
                <a16:creationId xmlns:a16="http://schemas.microsoft.com/office/drawing/2014/main" id="{4AC49B79-FE7F-4157-A584-D42D4A7469E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3200" b="1" dirty="0">
                <a:solidFill>
                  <a:srgbClr val="280099"/>
                </a:solidFill>
              </a:rPr>
              <a:t>Ubiquiti Bullet – MIMO yok, </a:t>
            </a:r>
            <a:r>
              <a:rPr lang="en-US" altLang="en-150" sz="3200" b="1" dirty="0" err="1">
                <a:solidFill>
                  <a:srgbClr val="280099"/>
                </a:solidFill>
              </a:rPr>
              <a:t>sadece</a:t>
            </a:r>
            <a:r>
              <a:rPr lang="en-US" altLang="en-150" sz="3200" b="1" dirty="0">
                <a:solidFill>
                  <a:srgbClr val="280099"/>
                </a:solidFill>
              </a:rPr>
              <a:t> 32 MB RAM</a:t>
            </a:r>
          </a:p>
        </p:txBody>
      </p:sp>
      <p:pic>
        <p:nvPicPr>
          <p:cNvPr id="52227" name="Picture 3">
            <a:extLst>
              <a:ext uri="{FF2B5EF4-FFF2-40B4-BE49-F238E27FC236}">
                <a16:creationId xmlns:a16="http://schemas.microsoft.com/office/drawing/2014/main" id="{28F34E18-D048-4FA1-9E37-34FFBC04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176338"/>
            <a:ext cx="3455988" cy="347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>
            <a:extLst>
              <a:ext uri="{FF2B5EF4-FFF2-40B4-BE49-F238E27FC236}">
                <a16:creationId xmlns:a16="http://schemas.microsoft.com/office/drawing/2014/main" id="{977DC828-A4E9-4B27-8269-A960E9B80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1163"/>
            <a:ext cx="9067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150" sz="3600" dirty="0" err="1">
                <a:solidFill>
                  <a:srgbClr val="280099"/>
                </a:solidFill>
              </a:rPr>
              <a:t>Eviniz</a:t>
            </a:r>
            <a:r>
              <a:rPr lang="en-US" altLang="en-150" sz="3600" dirty="0">
                <a:solidFill>
                  <a:srgbClr val="280099"/>
                </a:solidFill>
              </a:rPr>
              <a:t> </a:t>
            </a:r>
            <a:r>
              <a:rPr lang="en-US" altLang="en-150" sz="3600" dirty="0" err="1">
                <a:solidFill>
                  <a:srgbClr val="280099"/>
                </a:solidFill>
              </a:rPr>
              <a:t>için</a:t>
            </a:r>
            <a:r>
              <a:rPr lang="en-US" altLang="en-150" sz="3600" dirty="0">
                <a:solidFill>
                  <a:srgbClr val="280099"/>
                </a:solidFill>
              </a:rPr>
              <a:t> yeni </a:t>
            </a:r>
            <a:r>
              <a:rPr lang="en-US" altLang="en-150" sz="3600" dirty="0" err="1">
                <a:solidFill>
                  <a:srgbClr val="280099"/>
                </a:solidFill>
              </a:rPr>
              <a:t>nesil</a:t>
            </a:r>
            <a:r>
              <a:rPr lang="en-US" altLang="en-150" sz="3600" dirty="0">
                <a:solidFill>
                  <a:srgbClr val="280099"/>
                </a:solidFill>
              </a:rPr>
              <a:t>:</a:t>
            </a:r>
          </a:p>
          <a:p>
            <a:pPr algn="ctr">
              <a:lnSpc>
                <a:spcPct val="140000"/>
              </a:lnSpc>
              <a:buClrTx/>
              <a:buFontTx/>
              <a:buNone/>
            </a:pPr>
            <a:r>
              <a:rPr lang="en-US" altLang="en-150" sz="3600" dirty="0">
                <a:solidFill>
                  <a:srgbClr val="280099"/>
                </a:solidFill>
              </a:rPr>
              <a:t>the Ubiquiti </a:t>
            </a:r>
            <a:r>
              <a:rPr lang="en-US" altLang="en-150" sz="3600" dirty="0" err="1">
                <a:solidFill>
                  <a:srgbClr val="280099"/>
                </a:solidFill>
              </a:rPr>
              <a:t>Nanostation</a:t>
            </a:r>
            <a:r>
              <a:rPr lang="en-US" altLang="en-150" sz="3600" dirty="0">
                <a:solidFill>
                  <a:srgbClr val="280099"/>
                </a:solidFill>
              </a:rPr>
              <a:t> M2* &amp; M5*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9466DFB8-4C31-416F-8A81-358F94B0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2286000"/>
            <a:ext cx="3579813" cy="253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251" name="Text Box 3">
            <a:extLst>
              <a:ext uri="{FF2B5EF4-FFF2-40B4-BE49-F238E27FC236}">
                <a16:creationId xmlns:a16="http://schemas.microsoft.com/office/drawing/2014/main" id="{7A8BE96C-76D9-40EC-9445-FDA2637AE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00600"/>
            <a:ext cx="7632700" cy="65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9pPr>
          </a:lstStyle>
          <a:p>
            <a:pPr>
              <a:buClrTx/>
              <a:buSzPct val="45000"/>
              <a:buFontTx/>
              <a:buNone/>
            </a:pPr>
            <a:r>
              <a:rPr lang="en-US" altLang="en-150" sz="2200" dirty="0">
                <a:solidFill>
                  <a:srgbClr val="280099"/>
                </a:solidFill>
              </a:rPr>
              <a:t>*</a:t>
            </a:r>
            <a:r>
              <a:rPr lang="en-US" altLang="en-150" sz="2200" dirty="0" err="1">
                <a:solidFill>
                  <a:srgbClr val="280099"/>
                </a:solidFill>
              </a:rPr>
              <a:t>Dikkatli</a:t>
            </a:r>
            <a:r>
              <a:rPr lang="en-US" altLang="en-150" sz="2200" dirty="0">
                <a:solidFill>
                  <a:srgbClr val="280099"/>
                </a:solidFill>
              </a:rPr>
              <a:t> </a:t>
            </a:r>
            <a:r>
              <a:rPr lang="en-US" altLang="en-150" sz="2200" dirty="0" err="1">
                <a:solidFill>
                  <a:srgbClr val="280099"/>
                </a:solidFill>
              </a:rPr>
              <a:t>alın</a:t>
            </a:r>
            <a:endParaRPr lang="en-US" altLang="en-150" sz="2200" dirty="0">
              <a:solidFill>
                <a:srgbClr val="280099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>
            <a:extLst>
              <a:ext uri="{FF2B5EF4-FFF2-40B4-BE49-F238E27FC236}">
                <a16:creationId xmlns:a16="http://schemas.microsoft.com/office/drawing/2014/main" id="{24B6AEA2-CE64-4DF9-A5A8-986BFE329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5425"/>
            <a:ext cx="9067800" cy="94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150" sz="2400" b="1">
                <a:solidFill>
                  <a:srgbClr val="280099"/>
                </a:solidFill>
              </a:rPr>
              <a:t>  </a:t>
            </a:r>
          </a:p>
          <a:p>
            <a:pPr algn="ctr">
              <a:buClrTx/>
              <a:buFontTx/>
              <a:buNone/>
            </a:pPr>
            <a:endParaRPr lang="en-US" altLang="en-150" sz="2400">
              <a:solidFill>
                <a:srgbClr val="280099"/>
              </a:solidFill>
            </a:endParaRPr>
          </a:p>
        </p:txBody>
      </p:sp>
      <p:pic>
        <p:nvPicPr>
          <p:cNvPr id="54274" name="Picture 2">
            <a:extLst>
              <a:ext uri="{FF2B5EF4-FFF2-40B4-BE49-F238E27FC236}">
                <a16:creationId xmlns:a16="http://schemas.microsoft.com/office/drawing/2014/main" id="{C4518DA7-E287-49EF-BBAE-613F8072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2263775"/>
            <a:ext cx="4022725" cy="322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5" name="Rectangle 3">
            <a:extLst>
              <a:ext uri="{FF2B5EF4-FFF2-40B4-BE49-F238E27FC236}">
                <a16:creationId xmlns:a16="http://schemas.microsoft.com/office/drawing/2014/main" id="{61D43D87-9997-4B27-B730-ACBD68418DD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066800"/>
            <a:ext cx="4525962" cy="944563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2800" b="1" dirty="0">
                <a:solidFill>
                  <a:srgbClr val="280099"/>
                </a:solidFill>
              </a:rPr>
              <a:t>Ubiquiti  </a:t>
            </a:r>
            <a:r>
              <a:rPr lang="en-US" altLang="en-150" sz="2800" b="1" dirty="0" err="1">
                <a:solidFill>
                  <a:srgbClr val="280099"/>
                </a:solidFill>
              </a:rPr>
              <a:t>PowerBeam</a:t>
            </a:r>
            <a:r>
              <a:rPr lang="en-US" altLang="en-150" sz="2800" b="1" dirty="0">
                <a:solidFill>
                  <a:srgbClr val="280099"/>
                </a:solidFill>
              </a:rPr>
              <a:t> M5</a:t>
            </a:r>
            <a:br>
              <a:rPr lang="en-US" altLang="en-150" sz="2800" b="1" dirty="0">
                <a:solidFill>
                  <a:srgbClr val="280099"/>
                </a:solidFill>
              </a:rPr>
            </a:br>
            <a:r>
              <a:rPr lang="en-US" altLang="en-150" sz="2800" b="1" dirty="0">
                <a:solidFill>
                  <a:srgbClr val="280099"/>
                </a:solidFill>
              </a:rPr>
              <a:t>300, 400 &amp; 620 (mm </a:t>
            </a:r>
            <a:r>
              <a:rPr lang="en-US" altLang="en-150" sz="2800" b="1" dirty="0" err="1">
                <a:solidFill>
                  <a:srgbClr val="280099"/>
                </a:solidFill>
              </a:rPr>
              <a:t>çap</a:t>
            </a:r>
            <a:r>
              <a:rPr lang="en-US" altLang="en-150" sz="2800" b="1" dirty="0">
                <a:solidFill>
                  <a:srgbClr val="280099"/>
                </a:solidFill>
              </a:rPr>
              <a:t>)</a:t>
            </a:r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CEC6ADD4-3284-433D-BECE-E8A0DE6DA93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78425" y="1143000"/>
            <a:ext cx="4422775" cy="3978275"/>
          </a:xfrm>
          <a:ln/>
        </p:spPr>
        <p:txBody>
          <a:bodyPr/>
          <a:lstStyle/>
          <a:p>
            <a:pPr marL="255588" indent="-255588">
              <a:buClrTx/>
              <a:buFontTx/>
              <a:buNone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600" b="1">
                <a:solidFill>
                  <a:srgbClr val="280099"/>
                </a:solidFill>
              </a:rPr>
              <a:t>Mikrotik LHG 5 &amp; LHG 5 XL</a:t>
            </a:r>
          </a:p>
        </p:txBody>
      </p:sp>
      <p:pic>
        <p:nvPicPr>
          <p:cNvPr id="54277" name="Picture 5">
            <a:extLst>
              <a:ext uri="{FF2B5EF4-FFF2-40B4-BE49-F238E27FC236}">
                <a16:creationId xmlns:a16="http://schemas.microsoft.com/office/drawing/2014/main" id="{4AEF54BE-DCD4-4548-84E5-9B2EBEDDC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13" y="2286000"/>
            <a:ext cx="3074987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>
            <a:extLst>
              <a:ext uri="{FF2B5EF4-FFF2-40B4-BE49-F238E27FC236}">
                <a16:creationId xmlns:a16="http://schemas.microsoft.com/office/drawing/2014/main" id="{A3175BE3-E017-4309-9F0F-8609986A2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325563"/>
            <a:ext cx="4275138" cy="406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8" name="Rectangle 2">
            <a:extLst>
              <a:ext uri="{FF2B5EF4-FFF2-40B4-BE49-F238E27FC236}">
                <a16:creationId xmlns:a16="http://schemas.microsoft.com/office/drawing/2014/main" id="{A8CF6890-CD2E-4DB0-9F65-C61D88831D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4625" cy="944563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>
                <a:solidFill>
                  <a:srgbClr val="280099"/>
                </a:solidFill>
              </a:rPr>
              <a:t>Mikrotik LDF 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 Box 1">
            <a:extLst>
              <a:ext uri="{FF2B5EF4-FFF2-40B4-BE49-F238E27FC236}">
                <a16:creationId xmlns:a16="http://schemas.microsoft.com/office/drawing/2014/main" id="{89104082-A0AA-49C3-A090-704532CE5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5425"/>
            <a:ext cx="906462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9pPr>
          </a:lstStyle>
          <a:p>
            <a:pPr algn="ctr"/>
            <a:br>
              <a:rPr lang="en-US" altLang="en-150" sz="2400" b="1">
                <a:solidFill>
                  <a:srgbClr val="280099"/>
                </a:solidFill>
              </a:rPr>
            </a:br>
            <a:endParaRPr lang="en-US" altLang="en-150" sz="2400" b="1">
              <a:solidFill>
                <a:srgbClr val="280099"/>
              </a:solidFill>
            </a:endParaRPr>
          </a:p>
        </p:txBody>
      </p:sp>
      <p:pic>
        <p:nvPicPr>
          <p:cNvPr id="56322" name="Picture 2">
            <a:extLst>
              <a:ext uri="{FF2B5EF4-FFF2-40B4-BE49-F238E27FC236}">
                <a16:creationId xmlns:a16="http://schemas.microsoft.com/office/drawing/2014/main" id="{1894C97C-C218-476D-A45B-41B2F958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225425"/>
            <a:ext cx="3919538" cy="522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>
            <a:extLst>
              <a:ext uri="{FF2B5EF4-FFF2-40B4-BE49-F238E27FC236}">
                <a16:creationId xmlns:a16="http://schemas.microsoft.com/office/drawing/2014/main" id="{67BA8C57-800E-496E-8545-7182C935A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438150"/>
            <a:ext cx="2468563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6" name="Text Box 2">
            <a:extLst>
              <a:ext uri="{FF2B5EF4-FFF2-40B4-BE49-F238E27FC236}">
                <a16:creationId xmlns:a16="http://schemas.microsoft.com/office/drawing/2014/main" id="{9E13FC76-B0FB-4905-A597-A64FEC277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1325563"/>
            <a:ext cx="442277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8440" rIns="0" bIns="0"/>
          <a:lstStyle>
            <a:lvl1pPr marL="255588" indent="-255588"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1pPr>
            <a:lvl2pPr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2pPr>
            <a:lvl3pPr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3pPr>
            <a:lvl4pPr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4pPr>
            <a:lvl5pPr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9pPr>
          </a:lstStyle>
          <a:p>
            <a:pPr>
              <a:spcBef>
                <a:spcPts val="1075"/>
              </a:spcBef>
              <a:buClrTx/>
              <a:buFontTx/>
              <a:buNone/>
            </a:pPr>
            <a:r>
              <a:rPr lang="en-US" altLang="en-150" sz="2400" b="1" dirty="0" err="1">
                <a:solidFill>
                  <a:srgbClr val="280099"/>
                </a:solidFill>
              </a:rPr>
              <a:t>Uydu</a:t>
            </a:r>
            <a:r>
              <a:rPr lang="en-US" altLang="en-150" sz="2400" b="1" dirty="0">
                <a:solidFill>
                  <a:srgbClr val="280099"/>
                </a:solidFill>
              </a:rPr>
              <a:t> </a:t>
            </a:r>
            <a:r>
              <a:rPr lang="en-US" altLang="en-150" sz="2400" b="1" dirty="0" err="1">
                <a:solidFill>
                  <a:srgbClr val="280099"/>
                </a:solidFill>
              </a:rPr>
              <a:t>çanağının</a:t>
            </a:r>
            <a:r>
              <a:rPr lang="en-US" altLang="en-150" sz="2400" b="1" dirty="0">
                <a:solidFill>
                  <a:srgbClr val="280099"/>
                </a:solidFill>
              </a:rPr>
              <a:t> </a:t>
            </a:r>
            <a:r>
              <a:rPr lang="en-US" altLang="en-150" sz="2400" b="1" dirty="0" err="1">
                <a:solidFill>
                  <a:srgbClr val="280099"/>
                </a:solidFill>
              </a:rPr>
              <a:t>odağına</a:t>
            </a:r>
            <a:r>
              <a:rPr lang="en-US" altLang="en-150" sz="2400" b="1" dirty="0">
                <a:solidFill>
                  <a:srgbClr val="280099"/>
                </a:solidFill>
              </a:rPr>
              <a:t> </a:t>
            </a:r>
            <a:r>
              <a:rPr lang="en-US" altLang="en-150" sz="2400" b="1" dirty="0" err="1">
                <a:solidFill>
                  <a:srgbClr val="280099"/>
                </a:solidFill>
              </a:rPr>
              <a:t>yerleştirilmiş</a:t>
            </a:r>
            <a:r>
              <a:rPr lang="en-US" altLang="en-150" sz="2400" b="1" dirty="0">
                <a:solidFill>
                  <a:srgbClr val="280099"/>
                </a:solidFill>
              </a:rPr>
              <a:t> </a:t>
            </a:r>
            <a:r>
              <a:rPr lang="en-US" altLang="en-150" sz="2400" b="1" dirty="0" err="1">
                <a:solidFill>
                  <a:srgbClr val="280099"/>
                </a:solidFill>
              </a:rPr>
              <a:t>Mikrotik</a:t>
            </a:r>
            <a:r>
              <a:rPr lang="en-US" altLang="en-150" sz="2400" b="1" dirty="0">
                <a:solidFill>
                  <a:srgbClr val="280099"/>
                </a:solidFill>
              </a:rPr>
              <a:t> LDF 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E04FE14-4B35-4028-9295-B86D263991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47688"/>
            <a:ext cx="9064625" cy="944562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3200" b="1" dirty="0" err="1">
                <a:solidFill>
                  <a:srgbClr val="280099"/>
                </a:solidFill>
              </a:rPr>
              <a:t>Yıldız</a:t>
            </a:r>
            <a:r>
              <a:rPr lang="en-US" altLang="en-150" sz="3200" b="1" dirty="0">
                <a:solidFill>
                  <a:srgbClr val="280099"/>
                </a:solidFill>
              </a:rPr>
              <a:t>  (Star)</a:t>
            </a:r>
            <a:endParaRPr lang="en-US" altLang="en-150" sz="2000" b="1" dirty="0">
              <a:solidFill>
                <a:srgbClr val="280099"/>
              </a:solidFill>
            </a:endParaRP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3BF3E3D-FD92-4A34-A358-AA60227FE1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39763" y="1919288"/>
            <a:ext cx="9064625" cy="3286125"/>
          </a:xfrm>
          <a:ln/>
        </p:spPr>
        <p:txBody>
          <a:bodyPr/>
          <a:lstStyle/>
          <a:p>
            <a:pPr marL="0" indent="0">
              <a:spcBef>
                <a:spcPts val="1438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150" sz="1300" b="1" dirty="0">
              <a:solidFill>
                <a:srgbClr val="000080"/>
              </a:solidFill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13614F40-4F5D-6FE9-FC33-C738AB3E8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980" y="1805207"/>
            <a:ext cx="3476190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79641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1CBC6F28-0715-4056-A2B2-DE55FCE2A55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6212" cy="946150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>
                <a:solidFill>
                  <a:srgbClr val="280099"/>
                </a:solidFill>
              </a:rPr>
              <a:t>TP-Link </a:t>
            </a: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D29F6574-791A-4AEB-8E6A-D2CFF3B197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84288"/>
            <a:ext cx="4479925" cy="3287712"/>
          </a:xfrm>
          <a:ln/>
        </p:spPr>
        <p:txBody>
          <a:bodyPr/>
          <a:lstStyle/>
          <a:p>
            <a:pPr marL="685800" indent="-579438">
              <a:buSzPct val="38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800" dirty="0">
                <a:solidFill>
                  <a:srgbClr val="280099"/>
                </a:solidFill>
              </a:rPr>
              <a:t>CPE 210/220 - 2.4 GHZ</a:t>
            </a:r>
          </a:p>
          <a:p>
            <a:pPr marL="685800" indent="-579438">
              <a:buSzPct val="38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800" dirty="0">
                <a:solidFill>
                  <a:srgbClr val="280099"/>
                </a:solidFill>
              </a:rPr>
              <a:t> CPE 510 - 5.8 GHz</a:t>
            </a:r>
          </a:p>
          <a:p>
            <a:pPr marL="1385888" lvl="1" indent="-536575">
              <a:buSzPct val="3800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500" dirty="0" err="1">
                <a:solidFill>
                  <a:srgbClr val="280099"/>
                </a:solidFill>
              </a:rPr>
              <a:t>Nanostation</a:t>
            </a:r>
            <a:r>
              <a:rPr lang="en-US" altLang="en-150" sz="2500" dirty="0">
                <a:solidFill>
                  <a:srgbClr val="280099"/>
                </a:solidFill>
              </a:rPr>
              <a:t> </a:t>
            </a:r>
            <a:r>
              <a:rPr lang="en-US" altLang="en-150" sz="2500" dirty="0" err="1">
                <a:solidFill>
                  <a:srgbClr val="280099"/>
                </a:solidFill>
              </a:rPr>
              <a:t>gibi</a:t>
            </a:r>
            <a:endParaRPr lang="en-US" altLang="en-150" sz="2500" dirty="0">
              <a:solidFill>
                <a:srgbClr val="280099"/>
              </a:solidFill>
            </a:endParaRPr>
          </a:p>
          <a:p>
            <a:pPr marL="685800" indent="-579438">
              <a:buSzPct val="38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800" dirty="0">
                <a:solidFill>
                  <a:srgbClr val="280099"/>
                </a:solidFill>
              </a:rPr>
              <a:t> CPE 610 - 5.8 GHz</a:t>
            </a:r>
          </a:p>
          <a:p>
            <a:pPr marL="430213" indent="-323850">
              <a:spcBef>
                <a:spcPts val="1438"/>
              </a:spcBef>
              <a:buSzPct val="48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200" i="1" dirty="0">
                <a:solidFill>
                  <a:srgbClr val="280099"/>
                </a:solidFill>
              </a:rPr>
              <a:t>All 64 MB devices</a:t>
            </a:r>
          </a:p>
          <a:p>
            <a:pPr marL="0" indent="106363">
              <a:spcBef>
                <a:spcPts val="1438"/>
              </a:spcBef>
              <a:buClrTx/>
              <a:buFontTx/>
              <a:buNone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endParaRPr lang="en-US" altLang="en-150" sz="2800" dirty="0">
              <a:solidFill>
                <a:srgbClr val="000080"/>
              </a:solidFill>
            </a:endParaRPr>
          </a:p>
          <a:p>
            <a:pPr marL="0" indent="106363">
              <a:spcBef>
                <a:spcPts val="1438"/>
              </a:spcBef>
              <a:buClrTx/>
              <a:buFontTx/>
              <a:buNone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endParaRPr lang="en-US" altLang="en-150" sz="2800" dirty="0">
              <a:solidFill>
                <a:srgbClr val="000080"/>
              </a:solidFill>
            </a:endParaRPr>
          </a:p>
        </p:txBody>
      </p:sp>
      <p:pic>
        <p:nvPicPr>
          <p:cNvPr id="58371" name="Picture 3">
            <a:extLst>
              <a:ext uri="{FF2B5EF4-FFF2-40B4-BE49-F238E27FC236}">
                <a16:creationId xmlns:a16="http://schemas.microsoft.com/office/drawing/2014/main" id="{38D7B9A3-7FED-407C-B4A4-0957722EC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1377950"/>
            <a:ext cx="1471612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2" name="Picture 4">
            <a:extLst>
              <a:ext uri="{FF2B5EF4-FFF2-40B4-BE49-F238E27FC236}">
                <a16:creationId xmlns:a16="http://schemas.microsoft.com/office/drawing/2014/main" id="{9195A6DC-7490-4F1C-AEE0-6E1CB95F3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3" y="1279525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A36BA0C8-C55C-457A-9F1F-90A2FE5256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6212" cy="946150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 err="1">
                <a:solidFill>
                  <a:srgbClr val="280099"/>
                </a:solidFill>
              </a:rPr>
              <a:t>Diğer</a:t>
            </a:r>
            <a:r>
              <a:rPr lang="en-US" altLang="en-150" sz="4400" b="1" dirty="0">
                <a:solidFill>
                  <a:srgbClr val="280099"/>
                </a:solidFill>
              </a:rPr>
              <a:t> Mesh </a:t>
            </a:r>
            <a:r>
              <a:rPr lang="en-US" altLang="en-150" sz="4400" b="1" dirty="0" err="1">
                <a:solidFill>
                  <a:srgbClr val="280099"/>
                </a:solidFill>
              </a:rPr>
              <a:t>İstasyon</a:t>
            </a:r>
            <a:r>
              <a:rPr lang="en-US" altLang="en-150" sz="4400" b="1" dirty="0">
                <a:solidFill>
                  <a:srgbClr val="280099"/>
                </a:solidFill>
              </a:rPr>
              <a:t>/</a:t>
            </a:r>
            <a:r>
              <a:rPr lang="en-US" altLang="en-150" sz="4400" b="1" dirty="0" err="1">
                <a:solidFill>
                  <a:srgbClr val="280099"/>
                </a:solidFill>
              </a:rPr>
              <a:t>Düğüm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Gereksinimleri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86E1B07C-1B2A-4D40-87B6-9EDF0A85D8B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3238" y="1325563"/>
            <a:ext cx="9066212" cy="3287712"/>
          </a:xfrm>
          <a:ln/>
        </p:spPr>
        <p:txBody>
          <a:bodyPr/>
          <a:lstStyle/>
          <a:p>
            <a:pPr marL="430213" indent="-323850">
              <a:spcBef>
                <a:spcPts val="1438"/>
              </a:spcBef>
              <a:buSzPct val="38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endParaRPr lang="en-US" altLang="en-150" sz="2800" dirty="0">
              <a:solidFill>
                <a:srgbClr val="000080"/>
              </a:solidFill>
            </a:endParaRPr>
          </a:p>
          <a:p>
            <a:pPr marL="430213" indent="-323850">
              <a:spcBef>
                <a:spcPts val="1438"/>
              </a:spcBef>
              <a:buSzPct val="38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800" dirty="0">
                <a:solidFill>
                  <a:srgbClr val="000080"/>
                </a:solidFill>
              </a:rPr>
              <a:t>UV </a:t>
            </a:r>
            <a:r>
              <a:rPr lang="en-US" altLang="en-150" sz="2800" dirty="0" err="1">
                <a:solidFill>
                  <a:srgbClr val="000080"/>
                </a:solidFill>
              </a:rPr>
              <a:t>korumalı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u="sng" dirty="0" err="1">
                <a:solidFill>
                  <a:srgbClr val="000080"/>
                </a:solidFill>
              </a:rPr>
              <a:t>dış</a:t>
            </a:r>
            <a:r>
              <a:rPr lang="en-US" altLang="en-150" sz="2800" u="sng" dirty="0">
                <a:solidFill>
                  <a:srgbClr val="000080"/>
                </a:solidFill>
              </a:rPr>
              <a:t> </a:t>
            </a:r>
            <a:r>
              <a:rPr lang="en-US" altLang="en-150" sz="2800" u="sng" dirty="0" err="1">
                <a:solidFill>
                  <a:srgbClr val="000080"/>
                </a:solidFill>
              </a:rPr>
              <a:t>mekan</a:t>
            </a:r>
            <a:r>
              <a:rPr lang="en-US" altLang="en-150" sz="2800" dirty="0">
                <a:solidFill>
                  <a:srgbClr val="000080"/>
                </a:solidFill>
              </a:rPr>
              <a:t> Ethernet </a:t>
            </a:r>
            <a:r>
              <a:rPr lang="en-US" altLang="en-150" sz="2800" dirty="0" err="1">
                <a:solidFill>
                  <a:srgbClr val="000080"/>
                </a:solidFill>
              </a:rPr>
              <a:t>kablosu</a:t>
            </a:r>
            <a:endParaRPr lang="en-US" altLang="en-150" sz="2800" dirty="0">
              <a:solidFill>
                <a:srgbClr val="000080"/>
              </a:solidFill>
            </a:endParaRPr>
          </a:p>
          <a:p>
            <a:pPr marL="430213" indent="-323850">
              <a:spcBef>
                <a:spcPts val="1438"/>
              </a:spcBef>
              <a:buSzPct val="38000"/>
              <a:buFont typeface="Times New Roman" panose="02020603050405020304" pitchFamily="18" charset="0"/>
              <a:buBlip>
                <a:blip r:embed="rId4"/>
              </a:buBlip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r>
              <a:rPr lang="en-US" altLang="en-150" sz="2800" dirty="0">
                <a:solidFill>
                  <a:srgbClr val="000080"/>
                </a:solidFill>
              </a:rPr>
              <a:t>Mesh </a:t>
            </a:r>
            <a:r>
              <a:rPr lang="en-US" altLang="en-150" sz="2800" dirty="0" err="1">
                <a:solidFill>
                  <a:srgbClr val="000080"/>
                </a:solidFill>
              </a:rPr>
              <a:t>ağ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dirty="0" err="1">
                <a:solidFill>
                  <a:srgbClr val="000080"/>
                </a:solidFill>
              </a:rPr>
              <a:t>kendi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dirty="0" err="1">
                <a:solidFill>
                  <a:srgbClr val="000080"/>
                </a:solidFill>
              </a:rPr>
              <a:t>başına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dirty="0" err="1">
                <a:solidFill>
                  <a:srgbClr val="000080"/>
                </a:solidFill>
              </a:rPr>
              <a:t>çalıştığı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dirty="0" err="1">
                <a:solidFill>
                  <a:srgbClr val="000080"/>
                </a:solidFill>
              </a:rPr>
              <a:t>için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dirty="0" err="1">
                <a:solidFill>
                  <a:srgbClr val="000080"/>
                </a:solidFill>
              </a:rPr>
              <a:t>ağ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dirty="0" err="1">
                <a:solidFill>
                  <a:srgbClr val="000080"/>
                </a:solidFill>
              </a:rPr>
              <a:t>için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dirty="0" err="1">
                <a:solidFill>
                  <a:srgbClr val="000080"/>
                </a:solidFill>
              </a:rPr>
              <a:t>ayrılmış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dirty="0" err="1">
                <a:solidFill>
                  <a:srgbClr val="000080"/>
                </a:solidFill>
              </a:rPr>
              <a:t>bir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dirty="0" err="1">
                <a:solidFill>
                  <a:srgbClr val="000080"/>
                </a:solidFill>
              </a:rPr>
              <a:t>bilgisayar</a:t>
            </a:r>
            <a:r>
              <a:rPr lang="en-US" altLang="en-150" sz="2800" dirty="0">
                <a:solidFill>
                  <a:srgbClr val="000080"/>
                </a:solidFill>
              </a:rPr>
              <a:t> – </a:t>
            </a:r>
            <a:r>
              <a:rPr lang="en-US" altLang="en-150" sz="2800" dirty="0" err="1">
                <a:solidFill>
                  <a:srgbClr val="000080"/>
                </a:solidFill>
              </a:rPr>
              <a:t>ev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dirty="0" err="1">
                <a:solidFill>
                  <a:srgbClr val="000080"/>
                </a:solidFill>
              </a:rPr>
              <a:t>ağınıza</a:t>
            </a:r>
            <a:r>
              <a:rPr lang="en-US" altLang="en-150" sz="2800" dirty="0">
                <a:solidFill>
                  <a:srgbClr val="000080"/>
                </a:solidFill>
              </a:rPr>
              <a:t> </a:t>
            </a:r>
            <a:r>
              <a:rPr lang="en-US" altLang="en-150" sz="2800" dirty="0" err="1">
                <a:solidFill>
                  <a:srgbClr val="000080"/>
                </a:solidFill>
              </a:rPr>
              <a:t>bağlantı</a:t>
            </a:r>
            <a:r>
              <a:rPr lang="en-US" altLang="en-150" sz="2800" dirty="0">
                <a:solidFill>
                  <a:srgbClr val="000080"/>
                </a:solidFill>
              </a:rPr>
              <a:t> yok*</a:t>
            </a:r>
          </a:p>
          <a:p>
            <a:pPr marL="0" indent="106363">
              <a:spcBef>
                <a:spcPts val="1438"/>
              </a:spcBef>
              <a:buClrTx/>
              <a:buFontTx/>
              <a:buNone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endParaRPr lang="en-US" altLang="en-150" sz="2800" dirty="0">
              <a:solidFill>
                <a:srgbClr val="000080"/>
              </a:solidFill>
            </a:endParaRPr>
          </a:p>
          <a:p>
            <a:pPr marL="0" indent="106363">
              <a:spcBef>
                <a:spcPts val="1438"/>
              </a:spcBef>
              <a:buClrTx/>
              <a:buFontTx/>
              <a:buNone/>
              <a:tabLst>
                <a:tab pos="0" algn="l"/>
                <a:tab pos="114300" algn="l"/>
                <a:tab pos="571500" algn="l"/>
                <a:tab pos="1028700" algn="l"/>
                <a:tab pos="1485900" algn="l"/>
                <a:tab pos="1943100" algn="l"/>
                <a:tab pos="2400300" algn="l"/>
                <a:tab pos="2857500" algn="l"/>
                <a:tab pos="3314700" algn="l"/>
                <a:tab pos="3771900" algn="l"/>
                <a:tab pos="4229100" algn="l"/>
                <a:tab pos="4686300" algn="l"/>
                <a:tab pos="5143500" algn="l"/>
                <a:tab pos="5600700" algn="l"/>
                <a:tab pos="6057900" algn="l"/>
                <a:tab pos="6515100" algn="l"/>
                <a:tab pos="6972300" algn="l"/>
                <a:tab pos="7429500" algn="l"/>
                <a:tab pos="7886700" algn="l"/>
                <a:tab pos="8343900" algn="l"/>
                <a:tab pos="8801100" algn="l"/>
              </a:tabLst>
            </a:pPr>
            <a:endParaRPr lang="en-US" altLang="en-150" sz="2800" dirty="0">
              <a:solidFill>
                <a:srgbClr val="00008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 additive="repl"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">
                                      <p:cBhvr additive="repl"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Motion>
                                    <p:animEffect transition="in" filter="fade">
                                      <p:cBhvr additive="repl">
                                        <p:cTn id="16" dur="1000"/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>
            <a:extLst>
              <a:ext uri="{FF2B5EF4-FFF2-40B4-BE49-F238E27FC236}">
                <a16:creationId xmlns:a16="http://schemas.microsoft.com/office/drawing/2014/main" id="{679CF3B8-C027-4F4F-8889-75E8A6990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304800"/>
            <a:ext cx="3930650" cy="524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B6D211CD-99A4-44CC-B25C-FF58E20E8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41300"/>
            <a:ext cx="9490075" cy="533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55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>
            <a:extLst>
              <a:ext uri="{FF2B5EF4-FFF2-40B4-BE49-F238E27FC236}">
                <a16:creationId xmlns:a16="http://schemas.microsoft.com/office/drawing/2014/main" id="{4BA10B7F-D201-44B1-A10D-F60AFC41B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5" y="15875"/>
            <a:ext cx="3189288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>
            <a:extLst>
              <a:ext uri="{FF2B5EF4-FFF2-40B4-BE49-F238E27FC236}">
                <a16:creationId xmlns:a16="http://schemas.microsoft.com/office/drawing/2014/main" id="{2E5E3E1B-B1CB-44AA-B250-3994EAB7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0"/>
            <a:ext cx="8048625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>
            <a:extLst>
              <a:ext uri="{FF2B5EF4-FFF2-40B4-BE49-F238E27FC236}">
                <a16:creationId xmlns:a16="http://schemas.microsoft.com/office/drawing/2014/main" id="{3A5A0AF8-8B96-463E-BEF1-F6239C6D2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7013"/>
            <a:ext cx="906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F5451F5A-9C93-4D87-B723-9637989A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2075"/>
            <a:ext cx="71215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ext Box 1">
            <a:extLst>
              <a:ext uri="{FF2B5EF4-FFF2-40B4-BE49-F238E27FC236}">
                <a16:creationId xmlns:a16="http://schemas.microsoft.com/office/drawing/2014/main" id="{6038041C-5971-47E2-A817-FFA423B26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7013"/>
            <a:ext cx="906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8B518E9D-2CDB-4C87-AC86-D2B7CB3A7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7745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>
            <a:extLst>
              <a:ext uri="{FF2B5EF4-FFF2-40B4-BE49-F238E27FC236}">
                <a16:creationId xmlns:a16="http://schemas.microsoft.com/office/drawing/2014/main" id="{B065C9B2-900C-436A-B810-352580C98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82563"/>
            <a:ext cx="9561513" cy="537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2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>
            <a:extLst>
              <a:ext uri="{FF2B5EF4-FFF2-40B4-BE49-F238E27FC236}">
                <a16:creationId xmlns:a16="http://schemas.microsoft.com/office/drawing/2014/main" id="{C9ADFDA0-1A39-4D70-9CDE-66571DE43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7013"/>
            <a:ext cx="906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pic>
        <p:nvPicPr>
          <p:cNvPr id="67586" name="Picture 2">
            <a:extLst>
              <a:ext uri="{FF2B5EF4-FFF2-40B4-BE49-F238E27FC236}">
                <a16:creationId xmlns:a16="http://schemas.microsoft.com/office/drawing/2014/main" id="{0578008B-5D62-453F-AD8A-757A488D9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77788"/>
            <a:ext cx="3565525" cy="556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E04FE14-4B35-4028-9295-B86D263991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47688"/>
            <a:ext cx="9064625" cy="944562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3200" b="1" dirty="0" err="1">
                <a:solidFill>
                  <a:srgbClr val="280099"/>
                </a:solidFill>
              </a:rPr>
              <a:t>Halka</a:t>
            </a:r>
            <a:r>
              <a:rPr lang="en-US" altLang="en-150" sz="3200" b="1" dirty="0">
                <a:solidFill>
                  <a:srgbClr val="280099"/>
                </a:solidFill>
              </a:rPr>
              <a:t>  (Ring)</a:t>
            </a:r>
            <a:endParaRPr lang="en-US" altLang="en-150" sz="2000" b="1" dirty="0">
              <a:solidFill>
                <a:srgbClr val="280099"/>
              </a:solidFill>
            </a:endParaRP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3BF3E3D-FD92-4A34-A358-AA60227FE1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39763" y="1919288"/>
            <a:ext cx="9064625" cy="3286125"/>
          </a:xfrm>
          <a:ln/>
        </p:spPr>
        <p:txBody>
          <a:bodyPr/>
          <a:lstStyle/>
          <a:p>
            <a:pPr marL="0" indent="0">
              <a:spcBef>
                <a:spcPts val="1438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150" sz="1300" b="1" dirty="0">
              <a:solidFill>
                <a:srgbClr val="000080"/>
              </a:solidFill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780D521-572F-8506-91EA-D5DC6BB71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08" y="1971874"/>
            <a:ext cx="3733333" cy="3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30246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 Box 1">
            <a:extLst>
              <a:ext uri="{FF2B5EF4-FFF2-40B4-BE49-F238E27FC236}">
                <a16:creationId xmlns:a16="http://schemas.microsoft.com/office/drawing/2014/main" id="{8EDD9AAF-9953-4D7E-9882-394580859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7013"/>
            <a:ext cx="906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16F07D89-ADA7-4C46-A6AA-DABD181DC39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7800" cy="414338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b="1" dirty="0">
                <a:solidFill>
                  <a:srgbClr val="280099"/>
                </a:solidFill>
              </a:rPr>
              <a:t>AREDN </a:t>
            </a:r>
            <a:r>
              <a:rPr lang="en-US" altLang="en-150" b="1" dirty="0" err="1">
                <a:solidFill>
                  <a:srgbClr val="280099"/>
                </a:solidFill>
              </a:rPr>
              <a:t>düğüm</a:t>
            </a:r>
            <a:r>
              <a:rPr lang="en-US" altLang="en-150" b="1" dirty="0">
                <a:solidFill>
                  <a:srgbClr val="280099"/>
                </a:solidFill>
              </a:rPr>
              <a:t> </a:t>
            </a:r>
            <a:r>
              <a:rPr lang="en-US" altLang="en-150" b="1" dirty="0" err="1">
                <a:solidFill>
                  <a:srgbClr val="280099"/>
                </a:solidFill>
              </a:rPr>
              <a:t>arayüzü</a:t>
            </a:r>
            <a:r>
              <a:rPr lang="en-US" altLang="en-150" b="1" dirty="0">
                <a:solidFill>
                  <a:srgbClr val="280099"/>
                </a:solidFill>
              </a:rPr>
              <a:t> (</a:t>
            </a:r>
            <a:r>
              <a:rPr lang="en-US" altLang="en-150" b="1" dirty="0" err="1">
                <a:solidFill>
                  <a:srgbClr val="280099"/>
                </a:solidFill>
              </a:rPr>
              <a:t>anasayfa</a:t>
            </a:r>
            <a:r>
              <a:rPr lang="en-US" altLang="en-150" b="1" dirty="0">
                <a:solidFill>
                  <a:srgbClr val="280099"/>
                </a:solidFill>
              </a:rPr>
              <a:t>)</a:t>
            </a:r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343C75D7-E781-458F-BC26-B37600BE5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776288"/>
            <a:ext cx="8386762" cy="471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ext Box 1">
            <a:extLst>
              <a:ext uri="{FF2B5EF4-FFF2-40B4-BE49-F238E27FC236}">
                <a16:creationId xmlns:a16="http://schemas.microsoft.com/office/drawing/2014/main" id="{549F4D2B-5094-437E-A5F6-5A04E7AFB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7013"/>
            <a:ext cx="906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8E511044-5DD6-4DA2-BBC7-112737335E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225425"/>
            <a:ext cx="9067800" cy="946150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b="1" dirty="0">
                <a:solidFill>
                  <a:srgbClr val="280099"/>
                </a:solidFill>
              </a:rPr>
              <a:t>AREDN </a:t>
            </a:r>
            <a:r>
              <a:rPr lang="en-US" altLang="en-150" b="1" dirty="0" err="1">
                <a:solidFill>
                  <a:srgbClr val="280099"/>
                </a:solidFill>
              </a:rPr>
              <a:t>düğüm</a:t>
            </a:r>
            <a:r>
              <a:rPr lang="en-US" altLang="en-150" b="1" dirty="0">
                <a:solidFill>
                  <a:srgbClr val="280099"/>
                </a:solidFill>
              </a:rPr>
              <a:t> </a:t>
            </a:r>
            <a:r>
              <a:rPr lang="en-US" altLang="en-150" b="1" dirty="0" err="1">
                <a:solidFill>
                  <a:srgbClr val="280099"/>
                </a:solidFill>
              </a:rPr>
              <a:t>arayüzü</a:t>
            </a:r>
            <a:r>
              <a:rPr lang="en-US" altLang="en-150" b="1" dirty="0">
                <a:solidFill>
                  <a:srgbClr val="280099"/>
                </a:solidFill>
              </a:rPr>
              <a:t> (mesh </a:t>
            </a:r>
            <a:r>
              <a:rPr lang="en-US" altLang="en-150" b="1" dirty="0" err="1">
                <a:solidFill>
                  <a:srgbClr val="280099"/>
                </a:solidFill>
              </a:rPr>
              <a:t>durumu</a:t>
            </a:r>
            <a:r>
              <a:rPr lang="en-US" altLang="en-150" b="1" dirty="0">
                <a:solidFill>
                  <a:srgbClr val="280099"/>
                </a:solidFill>
              </a:rPr>
              <a:t>)</a:t>
            </a:r>
          </a:p>
        </p:txBody>
      </p:sp>
      <p:pic>
        <p:nvPicPr>
          <p:cNvPr id="69635" name="Picture 3">
            <a:extLst>
              <a:ext uri="{FF2B5EF4-FFF2-40B4-BE49-F238E27FC236}">
                <a16:creationId xmlns:a16="http://schemas.microsoft.com/office/drawing/2014/main" id="{973451EC-5F47-4D7A-8F07-3B538EE7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1055688"/>
            <a:ext cx="7061200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 Box 1">
            <a:extLst>
              <a:ext uri="{FF2B5EF4-FFF2-40B4-BE49-F238E27FC236}">
                <a16:creationId xmlns:a16="http://schemas.microsoft.com/office/drawing/2014/main" id="{F36DDD0C-CA12-4856-AD50-3BB5049DF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7013"/>
            <a:ext cx="906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95EB065-616B-4AA0-9FEE-8AAA113967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1013" y="338138"/>
            <a:ext cx="9067800" cy="468312"/>
          </a:xfrm>
          <a:ln/>
        </p:spPr>
        <p:txBody>
          <a:bodyPr tIns="39240" anchor="t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>
                <a:solidFill>
                  <a:srgbClr val="280099"/>
                </a:solidFill>
              </a:rPr>
              <a:t>RF </a:t>
            </a:r>
            <a:r>
              <a:rPr lang="en-US" altLang="en-150" sz="4400" b="1" dirty="0" err="1">
                <a:solidFill>
                  <a:srgbClr val="280099"/>
                </a:solidFill>
              </a:rPr>
              <a:t>ve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Ağ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bağlantıları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pic>
        <p:nvPicPr>
          <p:cNvPr id="70659" name="Picture 3">
            <a:extLst>
              <a:ext uri="{FF2B5EF4-FFF2-40B4-BE49-F238E27FC236}">
                <a16:creationId xmlns:a16="http://schemas.microsoft.com/office/drawing/2014/main" id="{819A4EDC-32D6-4478-94CC-6C5A4449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1111250"/>
            <a:ext cx="5310187" cy="437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0660" name="Text Box 4">
            <a:extLst>
              <a:ext uri="{FF2B5EF4-FFF2-40B4-BE49-F238E27FC236}">
                <a16:creationId xmlns:a16="http://schemas.microsoft.com/office/drawing/2014/main" id="{B7AD9D9F-24F9-4238-A209-8B86C0506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4963" y="2417763"/>
            <a:ext cx="1646237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9pPr>
          </a:lstStyle>
          <a:p>
            <a:r>
              <a:rPr lang="en-US" altLang="en-150" sz="1600" dirty="0" err="1"/>
              <a:t>Yerel</a:t>
            </a:r>
            <a:r>
              <a:rPr lang="en-US" altLang="en-150" sz="1600" dirty="0"/>
              <a:t> </a:t>
            </a:r>
            <a:r>
              <a:rPr lang="en-US" altLang="en-150" sz="1600" dirty="0" err="1"/>
              <a:t>komşular</a:t>
            </a:r>
            <a:endParaRPr lang="en-US" altLang="en-150" sz="1600" dirty="0"/>
          </a:p>
        </p:txBody>
      </p:sp>
      <p:sp>
        <p:nvSpPr>
          <p:cNvPr id="70661" name="Line 5">
            <a:extLst>
              <a:ext uri="{FF2B5EF4-FFF2-40B4-BE49-F238E27FC236}">
                <a16:creationId xmlns:a16="http://schemas.microsoft.com/office/drawing/2014/main" id="{A5918258-F903-4D2C-8D44-1C065923DF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6875" y="2560638"/>
            <a:ext cx="3657600" cy="23812"/>
          </a:xfrm>
          <a:prstGeom prst="line">
            <a:avLst/>
          </a:prstGeom>
          <a:noFill/>
          <a:ln w="9525" cap="flat">
            <a:solidFill>
              <a:srgbClr val="3465A4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150"/>
          </a:p>
        </p:txBody>
      </p:sp>
      <p:sp>
        <p:nvSpPr>
          <p:cNvPr id="70662" name="Text Box 6">
            <a:extLst>
              <a:ext uri="{FF2B5EF4-FFF2-40B4-BE49-F238E27FC236}">
                <a16:creationId xmlns:a16="http://schemas.microsoft.com/office/drawing/2014/main" id="{8384799C-9661-4ED8-84FB-DA6183B85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4475" y="3292475"/>
            <a:ext cx="1920875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9pPr>
          </a:lstStyle>
          <a:p>
            <a:r>
              <a:rPr lang="en-US" altLang="en-150" sz="1600" dirty="0" err="1"/>
              <a:t>Modulasyon</a:t>
            </a:r>
            <a:r>
              <a:rPr lang="en-US" altLang="en-150" sz="1600" dirty="0"/>
              <a:t> </a:t>
            </a:r>
            <a:r>
              <a:rPr lang="en-US" altLang="en-150" sz="1600" dirty="0" err="1"/>
              <a:t>hızı</a:t>
            </a:r>
            <a:r>
              <a:rPr lang="en-US" altLang="en-150" sz="1600" dirty="0"/>
              <a:t> * </a:t>
            </a:r>
            <a:r>
              <a:rPr lang="en-US" altLang="en-150" sz="1600" dirty="0" err="1"/>
              <a:t>gerçekleşen</a:t>
            </a:r>
            <a:r>
              <a:rPr lang="en-US" altLang="en-150" sz="1600" dirty="0"/>
              <a:t> </a:t>
            </a:r>
            <a:r>
              <a:rPr lang="en-US" altLang="en-150" sz="1600" dirty="0" err="1"/>
              <a:t>paket</a:t>
            </a:r>
            <a:r>
              <a:rPr lang="en-US" altLang="en-150" sz="1600" dirty="0"/>
              <a:t> </a:t>
            </a:r>
            <a:r>
              <a:rPr lang="en-US" altLang="en-150" sz="1600" dirty="0" err="1"/>
              <a:t>başarı</a:t>
            </a:r>
            <a:r>
              <a:rPr lang="en-US" altLang="en-150" sz="1600" dirty="0"/>
              <a:t> </a:t>
            </a:r>
            <a:r>
              <a:rPr lang="en-US" altLang="en-150" sz="1600" dirty="0" err="1"/>
              <a:t>oranı</a:t>
            </a:r>
            <a:endParaRPr lang="en-US" altLang="en-150" sz="1600" dirty="0"/>
          </a:p>
        </p:txBody>
      </p:sp>
      <p:sp>
        <p:nvSpPr>
          <p:cNvPr id="70663" name="Line 7">
            <a:extLst>
              <a:ext uri="{FF2B5EF4-FFF2-40B4-BE49-F238E27FC236}">
                <a16:creationId xmlns:a16="http://schemas.microsoft.com/office/drawing/2014/main" id="{CE8161D6-7AC5-47BF-9610-F2D7FBF7FB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59450" y="3749675"/>
            <a:ext cx="2106613" cy="822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15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ext Box 1">
            <a:extLst>
              <a:ext uri="{FF2B5EF4-FFF2-40B4-BE49-F238E27FC236}">
                <a16:creationId xmlns:a16="http://schemas.microsoft.com/office/drawing/2014/main" id="{2A432E40-1DAE-435B-B66E-E8F474228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227013"/>
            <a:ext cx="9067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71682" name="Text Box 2">
            <a:extLst>
              <a:ext uri="{FF2B5EF4-FFF2-40B4-BE49-F238E27FC236}">
                <a16:creationId xmlns:a16="http://schemas.microsoft.com/office/drawing/2014/main" id="{2397C883-12A3-4AC6-A0EF-3D2C091BC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2900" y="3565525"/>
            <a:ext cx="1809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150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28F438FD-2FBA-4085-99AD-AE5DF5D9D61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03238" y="182563"/>
            <a:ext cx="9067800" cy="639762"/>
          </a:xfrm>
          <a:ln/>
        </p:spPr>
        <p:txBody>
          <a:bodyPr tIns="39240" anchor="t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4400" b="1" dirty="0" err="1">
                <a:solidFill>
                  <a:srgbClr val="280099"/>
                </a:solidFill>
              </a:rPr>
              <a:t>Uzak</a:t>
            </a:r>
            <a:r>
              <a:rPr lang="en-US" altLang="en-150" sz="4400" b="1" dirty="0">
                <a:solidFill>
                  <a:srgbClr val="280099"/>
                </a:solidFill>
              </a:rPr>
              <a:t> </a:t>
            </a:r>
            <a:r>
              <a:rPr lang="en-US" altLang="en-150" sz="4400" b="1" dirty="0" err="1">
                <a:solidFill>
                  <a:srgbClr val="280099"/>
                </a:solidFill>
              </a:rPr>
              <a:t>Düğümler</a:t>
            </a:r>
            <a:endParaRPr lang="en-US" altLang="en-150" sz="4400" b="1" dirty="0">
              <a:solidFill>
                <a:srgbClr val="280099"/>
              </a:solidFill>
            </a:endParaRPr>
          </a:p>
        </p:txBody>
      </p:sp>
      <p:pic>
        <p:nvPicPr>
          <p:cNvPr id="71684" name="Picture 4">
            <a:extLst>
              <a:ext uri="{FF2B5EF4-FFF2-40B4-BE49-F238E27FC236}">
                <a16:creationId xmlns:a16="http://schemas.microsoft.com/office/drawing/2014/main" id="{CEE87D3A-DF81-488B-B121-A9A0CF2AA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801688"/>
            <a:ext cx="4389438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685" name="Text Box 5">
            <a:extLst>
              <a:ext uri="{FF2B5EF4-FFF2-40B4-BE49-F238E27FC236}">
                <a16:creationId xmlns:a16="http://schemas.microsoft.com/office/drawing/2014/main" id="{DF487DC8-88C7-4CA1-8E05-CFA0E0542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651125"/>
            <a:ext cx="1279525" cy="136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Source Han Sans CN Regular" charset="0"/>
              </a:defRPr>
            </a:lvl9pPr>
          </a:lstStyle>
          <a:p>
            <a:r>
              <a:rPr lang="en-US" altLang="en-150" dirty="0" err="1"/>
              <a:t>Uzak</a:t>
            </a:r>
            <a:r>
              <a:rPr lang="en-US" altLang="en-150" dirty="0"/>
              <a:t> </a:t>
            </a:r>
            <a:r>
              <a:rPr lang="en-US" altLang="en-150" dirty="0" err="1"/>
              <a:t>düğümler</a:t>
            </a:r>
            <a:r>
              <a:rPr lang="en-US" altLang="en-150" dirty="0"/>
              <a:t> (</a:t>
            </a:r>
            <a:r>
              <a:rPr lang="en-US" altLang="en-150" dirty="0" err="1"/>
              <a:t>birden</a:t>
            </a:r>
            <a:r>
              <a:rPr lang="en-US" altLang="en-150" dirty="0"/>
              <a:t> </a:t>
            </a:r>
            <a:r>
              <a:rPr lang="en-US" altLang="en-150" dirty="0" err="1"/>
              <a:t>fazla</a:t>
            </a:r>
            <a:r>
              <a:rPr lang="en-US" altLang="en-150" dirty="0"/>
              <a:t> </a:t>
            </a:r>
            <a:r>
              <a:rPr lang="en-US" altLang="en-150" dirty="0" err="1"/>
              <a:t>zıplama</a:t>
            </a:r>
            <a:r>
              <a:rPr lang="en-US" altLang="en-150" dirty="0"/>
              <a:t>)</a:t>
            </a:r>
          </a:p>
        </p:txBody>
      </p:sp>
      <p:sp>
        <p:nvSpPr>
          <p:cNvPr id="71686" name="Line 6">
            <a:extLst>
              <a:ext uri="{FF2B5EF4-FFF2-40B4-BE49-F238E27FC236}">
                <a16:creationId xmlns:a16="http://schemas.microsoft.com/office/drawing/2014/main" id="{D85ECE2B-FA56-43E8-AD44-C71324AE43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2088" y="2833688"/>
            <a:ext cx="1281112" cy="18256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15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1">
            <a:extLst>
              <a:ext uri="{FF2B5EF4-FFF2-40B4-BE49-F238E27FC236}">
                <a16:creationId xmlns:a16="http://schemas.microsoft.com/office/drawing/2014/main" id="{73F96EBD-6725-4983-BADA-E4B05577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158750"/>
            <a:ext cx="5905500" cy="523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">
            <a:extLst>
              <a:ext uri="{FF2B5EF4-FFF2-40B4-BE49-F238E27FC236}">
                <a16:creationId xmlns:a16="http://schemas.microsoft.com/office/drawing/2014/main" id="{26C2E915-080C-43D9-B310-AE12C19F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317500"/>
            <a:ext cx="7747000" cy="516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323900A5-394D-434C-902A-E6734C8BF7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49275" y="182563"/>
            <a:ext cx="9064625" cy="10064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3200" b="1">
                <a:solidFill>
                  <a:srgbClr val="280099"/>
                </a:solidFill>
              </a:rPr>
              <a:t>Mikrotik hAP AC Lite </a:t>
            </a:r>
            <a:br>
              <a:rPr lang="en-US" altLang="en-150" sz="3200" b="1">
                <a:solidFill>
                  <a:srgbClr val="280099"/>
                </a:solidFill>
              </a:rPr>
            </a:br>
            <a:r>
              <a:rPr lang="en-US" altLang="en-150" sz="3200" b="1">
                <a:solidFill>
                  <a:srgbClr val="280099"/>
                </a:solidFill>
              </a:rPr>
              <a:t>(w/AREDN software)</a:t>
            </a:r>
          </a:p>
        </p:txBody>
      </p:sp>
      <p:pic>
        <p:nvPicPr>
          <p:cNvPr id="74754" name="Picture 2">
            <a:extLst>
              <a:ext uri="{FF2B5EF4-FFF2-40B4-BE49-F238E27FC236}">
                <a16:creationId xmlns:a16="http://schemas.microsoft.com/office/drawing/2014/main" id="{843D52A0-A8A6-48EB-AB72-4230D3D04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1463675"/>
            <a:ext cx="685800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>
            <a:extLst>
              <a:ext uri="{FF2B5EF4-FFF2-40B4-BE49-F238E27FC236}">
                <a16:creationId xmlns:a16="http://schemas.microsoft.com/office/drawing/2014/main" id="{244257C3-3852-4899-A333-B312D2BDA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6525"/>
            <a:ext cx="6492875" cy="540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E04FE14-4B35-4028-9295-B86D263991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47688"/>
            <a:ext cx="9064625" cy="944562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3200" b="1" dirty="0">
                <a:solidFill>
                  <a:srgbClr val="280099"/>
                </a:solidFill>
              </a:rPr>
              <a:t>Tam </a:t>
            </a:r>
            <a:r>
              <a:rPr lang="en-US" altLang="en-150" sz="3200" b="1" dirty="0" err="1">
                <a:solidFill>
                  <a:srgbClr val="280099"/>
                </a:solidFill>
              </a:rPr>
              <a:t>Bağlantı</a:t>
            </a:r>
            <a:r>
              <a:rPr lang="en-US" altLang="en-150" sz="3200" b="1" dirty="0">
                <a:solidFill>
                  <a:srgbClr val="280099"/>
                </a:solidFill>
              </a:rPr>
              <a:t>  (Fully Connected)</a:t>
            </a:r>
            <a:endParaRPr lang="en-US" altLang="en-150" sz="2000" b="1" dirty="0">
              <a:solidFill>
                <a:srgbClr val="280099"/>
              </a:solidFill>
            </a:endParaRP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3BF3E3D-FD92-4A34-A358-AA60227FE1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39763" y="1919288"/>
            <a:ext cx="9064625" cy="3286125"/>
          </a:xfrm>
          <a:ln/>
        </p:spPr>
        <p:txBody>
          <a:bodyPr/>
          <a:lstStyle/>
          <a:p>
            <a:pPr marL="0" indent="0">
              <a:spcBef>
                <a:spcPts val="1438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150" sz="1300" b="1" dirty="0">
              <a:solidFill>
                <a:srgbClr val="000080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408086A6-C5A8-6420-2846-7CDED4887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72" y="1900445"/>
            <a:ext cx="3761905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6547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E04FE14-4B35-4028-9295-B86D263991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47688"/>
            <a:ext cx="9064625" cy="944562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3200" b="1" dirty="0" err="1">
                <a:solidFill>
                  <a:srgbClr val="280099"/>
                </a:solidFill>
              </a:rPr>
              <a:t>Noktadan</a:t>
            </a:r>
            <a:r>
              <a:rPr lang="en-US" altLang="en-150" sz="3200" b="1" dirty="0">
                <a:solidFill>
                  <a:srgbClr val="280099"/>
                </a:solidFill>
              </a:rPr>
              <a:t> </a:t>
            </a:r>
            <a:r>
              <a:rPr lang="en-US" altLang="en-150" sz="3200" b="1" dirty="0" err="1">
                <a:solidFill>
                  <a:srgbClr val="280099"/>
                </a:solidFill>
              </a:rPr>
              <a:t>Noktaya</a:t>
            </a:r>
            <a:r>
              <a:rPr lang="en-US" altLang="en-150" sz="3200" b="1" dirty="0">
                <a:solidFill>
                  <a:srgbClr val="280099"/>
                </a:solidFill>
              </a:rPr>
              <a:t> </a:t>
            </a:r>
            <a:r>
              <a:rPr lang="en-US" altLang="en-150" sz="3200" b="1" dirty="0" err="1">
                <a:solidFill>
                  <a:srgbClr val="280099"/>
                </a:solidFill>
              </a:rPr>
              <a:t>Çizgi</a:t>
            </a:r>
            <a:r>
              <a:rPr lang="en-US" altLang="en-150" sz="3200" b="1" dirty="0">
                <a:solidFill>
                  <a:srgbClr val="280099"/>
                </a:solidFill>
              </a:rPr>
              <a:t>  (Point-to-Point Line)</a:t>
            </a:r>
            <a:endParaRPr lang="en-US" altLang="en-150" sz="2000" b="1" dirty="0">
              <a:solidFill>
                <a:srgbClr val="280099"/>
              </a:solidFill>
            </a:endParaRP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3BF3E3D-FD92-4A34-A358-AA60227FE1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39763" y="1919288"/>
            <a:ext cx="9064625" cy="3286125"/>
          </a:xfrm>
          <a:ln/>
        </p:spPr>
        <p:txBody>
          <a:bodyPr/>
          <a:lstStyle/>
          <a:p>
            <a:pPr marL="0" indent="0">
              <a:spcBef>
                <a:spcPts val="1438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150" sz="1300" b="1" dirty="0">
              <a:solidFill>
                <a:srgbClr val="000080"/>
              </a:solidFill>
            </a:endParaRP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F333808C-02FB-EDBA-4974-A9AA2A486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05" y="2971874"/>
            <a:ext cx="5971429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958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E04FE14-4B35-4028-9295-B86D263991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47688"/>
            <a:ext cx="9064625" cy="944562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3200" b="1" dirty="0" err="1">
                <a:solidFill>
                  <a:srgbClr val="280099"/>
                </a:solidFill>
              </a:rPr>
              <a:t>Ortak</a:t>
            </a:r>
            <a:r>
              <a:rPr lang="en-US" altLang="en-150" sz="3200" b="1" dirty="0">
                <a:solidFill>
                  <a:srgbClr val="280099"/>
                </a:solidFill>
              </a:rPr>
              <a:t> </a:t>
            </a:r>
            <a:r>
              <a:rPr lang="en-US" altLang="en-150" sz="3200" b="1" dirty="0" err="1">
                <a:solidFill>
                  <a:srgbClr val="280099"/>
                </a:solidFill>
              </a:rPr>
              <a:t>Yol</a:t>
            </a:r>
            <a:r>
              <a:rPr lang="en-US" altLang="en-150" sz="3200" b="1" dirty="0">
                <a:solidFill>
                  <a:srgbClr val="280099"/>
                </a:solidFill>
              </a:rPr>
              <a:t>  (Bus)</a:t>
            </a:r>
            <a:endParaRPr lang="en-US" altLang="en-150" sz="2000" b="1" dirty="0">
              <a:solidFill>
                <a:srgbClr val="280099"/>
              </a:solidFill>
            </a:endParaRP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3BF3E3D-FD92-4A34-A358-AA60227FE1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39763" y="1919288"/>
            <a:ext cx="9064625" cy="3286125"/>
          </a:xfrm>
          <a:ln/>
        </p:spPr>
        <p:txBody>
          <a:bodyPr/>
          <a:lstStyle/>
          <a:p>
            <a:pPr marL="0" indent="0">
              <a:spcBef>
                <a:spcPts val="1438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150" sz="1300" b="1" dirty="0">
              <a:solidFill>
                <a:srgbClr val="000080"/>
              </a:solidFill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6A8EFAA5-B27A-8244-07C9-2B41BF55B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06" y="2367112"/>
            <a:ext cx="4295238" cy="2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1574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1E04FE14-4B35-4028-9295-B86D263991F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547688"/>
            <a:ext cx="9064625" cy="944562"/>
          </a:xfrm>
          <a:ln/>
        </p:spPr>
        <p:txBody>
          <a:bodyPr tIns="39240"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150" sz="3200" b="1" dirty="0" err="1">
                <a:solidFill>
                  <a:srgbClr val="280099"/>
                </a:solidFill>
              </a:rPr>
              <a:t>Örgü</a:t>
            </a:r>
            <a:r>
              <a:rPr lang="en-US" altLang="en-150" sz="3200" b="1" dirty="0">
                <a:solidFill>
                  <a:srgbClr val="280099"/>
                </a:solidFill>
              </a:rPr>
              <a:t>  (Mesh)</a:t>
            </a:r>
            <a:endParaRPr lang="en-US" altLang="en-150" sz="2000" b="1" dirty="0">
              <a:solidFill>
                <a:srgbClr val="280099"/>
              </a:solidFill>
            </a:endParaRP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93BF3E3D-FD92-4A34-A358-AA60227FE1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39763" y="1919288"/>
            <a:ext cx="9064625" cy="3286125"/>
          </a:xfrm>
          <a:ln/>
        </p:spPr>
        <p:txBody>
          <a:bodyPr/>
          <a:lstStyle/>
          <a:p>
            <a:pPr marL="0" indent="0">
              <a:spcBef>
                <a:spcPts val="1438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altLang="en-150" sz="1300" b="1" dirty="0">
              <a:solidFill>
                <a:srgbClr val="000080"/>
              </a:solidFill>
            </a:endParaRPr>
          </a:p>
        </p:txBody>
      </p:sp>
      <p:pic>
        <p:nvPicPr>
          <p:cNvPr id="6" name="Picture 5" descr="A picture containing clock, device&#10;&#10;Description automatically generated">
            <a:extLst>
              <a:ext uri="{FF2B5EF4-FFF2-40B4-BE49-F238E27FC236}">
                <a16:creationId xmlns:a16="http://schemas.microsoft.com/office/drawing/2014/main" id="{3D4F513E-8891-AC6D-E9B3-1643639E5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27" y="1738540"/>
            <a:ext cx="5038095" cy="3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9402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Source Han Sans CN Regular"/>
      </a:majorFont>
      <a:minorFont>
        <a:latin typeface="Arial"/>
        <a:ea typeface=""/>
        <a:cs typeface="Source Han Sans CN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15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Source Han Sans CN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15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Source Han Sans CN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Source Han Sans CN Regular"/>
      </a:majorFont>
      <a:minorFont>
        <a:latin typeface="Arial"/>
        <a:ea typeface=""/>
        <a:cs typeface="Source Han Sans CN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15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Source Han Sans CN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15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Source Han Sans CN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Source Han Sans CN Regular"/>
      </a:majorFont>
      <a:minorFont>
        <a:latin typeface="Arial"/>
        <a:ea typeface=""/>
        <a:cs typeface="Source Han Sans CN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15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Source Han Sans CN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15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Source Han Sans CN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Source Han Sans CN Regular"/>
      </a:majorFont>
      <a:minorFont>
        <a:latin typeface="Arial"/>
        <a:ea typeface=""/>
        <a:cs typeface="Source Han Sans CN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15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Source Han Sans CN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ts val="13"/>
          </a:spcBef>
          <a:spcAft>
            <a:spcPts val="13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15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Source Han Sans CN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12739</TotalTime>
  <Words>711</Words>
  <Application>Microsoft Office PowerPoint</Application>
  <PresentationFormat>Custom</PresentationFormat>
  <Paragraphs>162</Paragraphs>
  <Slides>57</Slides>
  <Notes>57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StarSymbol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Ağ Topolojileri</vt:lpstr>
      <vt:lpstr>Ağaç  (Tree)</vt:lpstr>
      <vt:lpstr>Yıldız  (Star)</vt:lpstr>
      <vt:lpstr>Halka  (Ring)</vt:lpstr>
      <vt:lpstr>Tam Bağlantı  (Fully Connected)</vt:lpstr>
      <vt:lpstr>Noktadan Noktaya Çizgi  (Point-to-Point Line)</vt:lpstr>
      <vt:lpstr>Ortak Yol  (Bus)</vt:lpstr>
      <vt:lpstr>Örgü  (Mesh)</vt:lpstr>
      <vt:lpstr>Mesh map – Salem, OR</vt:lpstr>
      <vt:lpstr>Mesh map – Yakima, WA</vt:lpstr>
      <vt:lpstr>Mesh map – San Francisco, CA</vt:lpstr>
      <vt:lpstr>Mesh map – SoCal</vt:lpstr>
      <vt:lpstr>Link Tipleri</vt:lpstr>
      <vt:lpstr>Türkiye Geneli Omurga</vt:lpstr>
      <vt:lpstr>Kent Omurgaları - Röleleri</vt:lpstr>
      <vt:lpstr>Dijital / Sayısal Bantlar</vt:lpstr>
      <vt:lpstr>ABD Amatör Telsiz Bandları – 2.4 &amp; 3 GHz</vt:lpstr>
      <vt:lpstr>ABD Amatör Telsiz Bandları  – 5 GHz</vt:lpstr>
      <vt:lpstr>Wi-Fi Kanal Planlama</vt:lpstr>
      <vt:lpstr>Aynı Noktada Çoklu Düğüm</vt:lpstr>
      <vt:lpstr>VLAN ile Trafik İzolasyonu</vt:lpstr>
      <vt:lpstr>Doğru Yön Ayarlanması</vt:lpstr>
      <vt:lpstr>Link Planlama Araçları</vt:lpstr>
      <vt:lpstr>Ubiquiti AirLink Tool</vt:lpstr>
      <vt:lpstr>VE2DBE’s Radio Mobile Tool</vt:lpstr>
      <vt:lpstr>HeyWhatsThat Path Profiler</vt:lpstr>
      <vt:lpstr>Radio Fresnel Tool</vt:lpstr>
      <vt:lpstr>Düğüm Kapsama Alanı</vt:lpstr>
      <vt:lpstr>Hatırlatmalar</vt:lpstr>
      <vt:lpstr>Mevcut Kablosuz Donanım</vt:lpstr>
      <vt:lpstr>PowerPoint Presentation</vt:lpstr>
      <vt:lpstr>Yeni nesil - Ubiquiti Bullet</vt:lpstr>
      <vt:lpstr>Ubiquiti Bullet – MIMO yok, sadece 32 MB RAM</vt:lpstr>
      <vt:lpstr>PowerPoint Presentation</vt:lpstr>
      <vt:lpstr>Ubiquiti  PowerBeam M5 300, 400 &amp; 620 (mm çap)</vt:lpstr>
      <vt:lpstr>Mikrotik LDF 5</vt:lpstr>
      <vt:lpstr>PowerPoint Presentation</vt:lpstr>
      <vt:lpstr>PowerPoint Presentation</vt:lpstr>
      <vt:lpstr>TP-Link </vt:lpstr>
      <vt:lpstr>Diğer Mesh İstasyon/Düğüm Gereksinimleri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AREDN düğüm arayüzü (anasayfa)</vt:lpstr>
      <vt:lpstr>AREDN düğüm arayüzü (mesh durumu)</vt:lpstr>
      <vt:lpstr>RF ve Ağ bağlantıları</vt:lpstr>
      <vt:lpstr>Uzak Düğümler</vt:lpstr>
      <vt:lpstr>PowerPoint Presentation</vt:lpstr>
      <vt:lpstr>PowerPoint Presentation</vt:lpstr>
      <vt:lpstr>Mikrotik hAP AC Lite  (w/AREDN software)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Orv Beach</dc:creator>
  <cp:lastModifiedBy>Egemen Metin Turan</cp:lastModifiedBy>
  <cp:revision>1568</cp:revision>
  <cp:lastPrinted>1601-01-01T00:00:00Z</cp:lastPrinted>
  <dcterms:created xsi:type="dcterms:W3CDTF">2008-08-30T04:31:26Z</dcterms:created>
  <dcterms:modified xsi:type="dcterms:W3CDTF">2022-06-15T12:23:40Z</dcterms:modified>
</cp:coreProperties>
</file>